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61" r:id="rId3"/>
    <p:sldMasterId id="2147483673" r:id="rId4"/>
  </p:sldMasterIdLst>
  <p:sldIdLst>
    <p:sldId id="256" r:id="rId5"/>
    <p:sldId id="287" r:id="rId6"/>
    <p:sldId id="286" r:id="rId7"/>
    <p:sldId id="288" r:id="rId8"/>
    <p:sldId id="266" r:id="rId9"/>
    <p:sldId id="269" r:id="rId10"/>
    <p:sldId id="268" r:id="rId11"/>
    <p:sldId id="289" r:id="rId12"/>
    <p:sldId id="293" r:id="rId13"/>
    <p:sldId id="292" r:id="rId14"/>
    <p:sldId id="294" r:id="rId15"/>
    <p:sldId id="295" r:id="rId16"/>
    <p:sldId id="296" r:id="rId17"/>
    <p:sldId id="290" r:id="rId18"/>
    <p:sldId id="291" r:id="rId19"/>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ction par défaut" id="{21967F06-A1FF-4099-AE4F-13654C124AE1}">
          <p14:sldIdLst>
            <p14:sldId id="256"/>
          </p14:sldIdLst>
        </p14:section>
        <p14:section name="Section sans titre" id="{AF32A1C2-DF69-43A0-937E-2691F57707E1}">
          <p14:sldIdLst>
            <p14:sldId id="287"/>
            <p14:sldId id="286"/>
            <p14:sldId id="288"/>
            <p14:sldId id="266"/>
            <p14:sldId id="269"/>
            <p14:sldId id="268"/>
            <p14:sldId id="289"/>
            <p14:sldId id="293"/>
            <p14:sldId id="292"/>
            <p14:sldId id="294"/>
            <p14:sldId id="295"/>
            <p14:sldId id="296"/>
            <p14:sldId id="290"/>
            <p14:sldId id="29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FF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96" autoAdjust="0"/>
    <p:restoredTop sz="94660"/>
  </p:normalViewPr>
  <p:slideViewPr>
    <p:cSldViewPr snapToGrid="0">
      <p:cViewPr varScale="1">
        <p:scale>
          <a:sx n="90" d="100"/>
          <a:sy n="90" d="100"/>
        </p:scale>
        <p:origin x="199"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slideMaster" Target="slideMasters/slideMaster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apositive de titre">
    <p:spTree>
      <p:nvGrpSpPr>
        <p:cNvPr id="1" name=""/>
        <p:cNvGrpSpPr/>
        <p:nvPr/>
      </p:nvGrpSpPr>
      <p:grpSpPr>
        <a:xfrm>
          <a:off x="0" y="0"/>
          <a:ext cx="0" cy="0"/>
          <a:chOff x="0" y="0"/>
          <a:chExt cx="0" cy="0"/>
        </a:xfrm>
      </p:grpSpPr>
      <p:sp>
        <p:nvSpPr>
          <p:cNvPr id="6" name="Espace réservé du numéro de diapositive 5">
            <a:extLst>
              <a:ext uri="{FF2B5EF4-FFF2-40B4-BE49-F238E27FC236}">
                <a16:creationId xmlns:a16="http://schemas.microsoft.com/office/drawing/2014/main" id="{511E0D1B-685E-47D8-8438-EE5477B2FD1A}"/>
              </a:ext>
            </a:extLst>
          </p:cNvPr>
          <p:cNvSpPr>
            <a:spLocks noGrp="1"/>
          </p:cNvSpPr>
          <p:nvPr>
            <p:ph type="sldNum" sz="quarter" idx="12"/>
          </p:nvPr>
        </p:nvSpPr>
        <p:spPr/>
        <p:txBody>
          <a:bodyPr/>
          <a:lstStyle/>
          <a:p>
            <a:fld id="{686433C3-2315-4262-A8DC-8A2428EACC4F}" type="slidenum">
              <a:rPr lang="fr-FR" smtClean="0"/>
              <a:t>‹N°›</a:t>
            </a:fld>
            <a:endParaRPr lang="fr-FR"/>
          </a:p>
        </p:txBody>
      </p:sp>
    </p:spTree>
    <p:extLst>
      <p:ext uri="{BB962C8B-B14F-4D97-AF65-F5344CB8AC3E}">
        <p14:creationId xmlns:p14="http://schemas.microsoft.com/office/powerpoint/2010/main" val="15768147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3241163-825E-44B9-B433-53F418D86F51}"/>
              </a:ext>
            </a:extLst>
          </p:cNvPr>
          <p:cNvSpPr>
            <a:spLocks noGrp="1"/>
          </p:cNvSpPr>
          <p:nvPr>
            <p:ph type="title"/>
          </p:nvPr>
        </p:nvSpPr>
        <p:spPr>
          <a:xfrm>
            <a:off x="838200" y="365125"/>
            <a:ext cx="10515600" cy="1325563"/>
          </a:xfrm>
          <a:prstGeom prst="rect">
            <a:avLst/>
          </a:prstGeom>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FB7A71E0-81DA-4FD6-8DEF-BAF611BBCAB1}"/>
              </a:ext>
            </a:extLst>
          </p:cNvPr>
          <p:cNvSpPr>
            <a:spLocks noGrp="1"/>
          </p:cNvSpPr>
          <p:nvPr>
            <p:ph type="body" orient="vert" idx="1"/>
          </p:nvPr>
        </p:nvSpPr>
        <p:spPr>
          <a:xfrm>
            <a:off x="838200" y="1825625"/>
            <a:ext cx="10515600" cy="4351338"/>
          </a:xfrm>
          <a:prstGeom prst="rect">
            <a:avLst/>
          </a:prstGeom>
        </p:spPr>
        <p:txBody>
          <a:bodyPr vert="eaVe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E8C2E3AC-F5F3-4B57-9473-A72855FF67E6}"/>
              </a:ext>
            </a:extLst>
          </p:cNvPr>
          <p:cNvSpPr>
            <a:spLocks noGrp="1"/>
          </p:cNvSpPr>
          <p:nvPr>
            <p:ph type="dt" sz="half" idx="10"/>
          </p:nvPr>
        </p:nvSpPr>
        <p:spPr>
          <a:xfrm>
            <a:off x="838200" y="6356350"/>
            <a:ext cx="2743200" cy="365125"/>
          </a:xfrm>
          <a:prstGeom prst="rect">
            <a:avLst/>
          </a:prstGeom>
        </p:spPr>
        <p:txBody>
          <a:bodyPr/>
          <a:lstStyle/>
          <a:p>
            <a:fld id="{4E970B69-0343-412C-B4C0-BDCB86503D8C}" type="datetimeFigureOut">
              <a:rPr lang="fr-FR" smtClean="0"/>
              <a:t>31/03/2019</a:t>
            </a:fld>
            <a:endParaRPr lang="fr-FR"/>
          </a:p>
        </p:txBody>
      </p:sp>
      <p:sp>
        <p:nvSpPr>
          <p:cNvPr id="5" name="Espace réservé du pied de page 4">
            <a:extLst>
              <a:ext uri="{FF2B5EF4-FFF2-40B4-BE49-F238E27FC236}">
                <a16:creationId xmlns:a16="http://schemas.microsoft.com/office/drawing/2014/main" id="{25852936-91E3-4D4D-9427-AA9A7C31BC56}"/>
              </a:ext>
            </a:extLst>
          </p:cNvPr>
          <p:cNvSpPr>
            <a:spLocks noGrp="1"/>
          </p:cNvSpPr>
          <p:nvPr>
            <p:ph type="ftr" sz="quarter" idx="11"/>
          </p:nvPr>
        </p:nvSpPr>
        <p:spPr>
          <a:xfrm>
            <a:off x="4038600" y="6356350"/>
            <a:ext cx="4114800" cy="365125"/>
          </a:xfrm>
          <a:prstGeom prst="rect">
            <a:avLst/>
          </a:prstGeom>
        </p:spPr>
        <p:txBody>
          <a:bodyPr/>
          <a:lstStyle/>
          <a:p>
            <a:endParaRPr lang="fr-FR"/>
          </a:p>
        </p:txBody>
      </p:sp>
      <p:sp>
        <p:nvSpPr>
          <p:cNvPr id="6" name="Espace réservé du numéro de diapositive 5">
            <a:extLst>
              <a:ext uri="{FF2B5EF4-FFF2-40B4-BE49-F238E27FC236}">
                <a16:creationId xmlns:a16="http://schemas.microsoft.com/office/drawing/2014/main" id="{310F6CE7-593A-4F0A-8B32-51B8DB2AA671}"/>
              </a:ext>
            </a:extLst>
          </p:cNvPr>
          <p:cNvSpPr>
            <a:spLocks noGrp="1"/>
          </p:cNvSpPr>
          <p:nvPr>
            <p:ph type="sldNum" sz="quarter" idx="12"/>
          </p:nvPr>
        </p:nvSpPr>
        <p:spPr/>
        <p:txBody>
          <a:bodyPr/>
          <a:lstStyle/>
          <a:p>
            <a:fld id="{686433C3-2315-4262-A8DC-8A2428EACC4F}" type="slidenum">
              <a:rPr lang="fr-FR" smtClean="0"/>
              <a:t>‹N°›</a:t>
            </a:fld>
            <a:endParaRPr lang="fr-FR"/>
          </a:p>
        </p:txBody>
      </p:sp>
    </p:spTree>
    <p:extLst>
      <p:ext uri="{BB962C8B-B14F-4D97-AF65-F5344CB8AC3E}">
        <p14:creationId xmlns:p14="http://schemas.microsoft.com/office/powerpoint/2010/main" val="9878943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2BFF6A10-876C-4CF9-A16E-4EC8D6168282}"/>
              </a:ext>
            </a:extLst>
          </p:cNvPr>
          <p:cNvSpPr>
            <a:spLocks noGrp="1"/>
          </p:cNvSpPr>
          <p:nvPr>
            <p:ph type="title" orient="vert"/>
          </p:nvPr>
        </p:nvSpPr>
        <p:spPr>
          <a:xfrm>
            <a:off x="8724900" y="365125"/>
            <a:ext cx="2628900" cy="5811838"/>
          </a:xfrm>
          <a:prstGeom prst="rect">
            <a:avLst/>
          </a:prstGeo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FCD6ED6C-E727-47D4-B1C7-4E72DD54AE85}"/>
              </a:ext>
            </a:extLst>
          </p:cNvPr>
          <p:cNvSpPr>
            <a:spLocks noGrp="1"/>
          </p:cNvSpPr>
          <p:nvPr>
            <p:ph type="body" orient="vert" idx="1"/>
          </p:nvPr>
        </p:nvSpPr>
        <p:spPr>
          <a:xfrm>
            <a:off x="838200" y="365125"/>
            <a:ext cx="7734300" cy="5811838"/>
          </a:xfrm>
          <a:prstGeom prst="rect">
            <a:avLst/>
          </a:prstGeom>
        </p:spPr>
        <p:txBody>
          <a:bodyPr vert="eaVe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F0631A5D-A970-4569-9373-6DE19C326DF5}"/>
              </a:ext>
            </a:extLst>
          </p:cNvPr>
          <p:cNvSpPr>
            <a:spLocks noGrp="1"/>
          </p:cNvSpPr>
          <p:nvPr>
            <p:ph type="dt" sz="half" idx="10"/>
          </p:nvPr>
        </p:nvSpPr>
        <p:spPr>
          <a:xfrm>
            <a:off x="838200" y="6356350"/>
            <a:ext cx="2743200" cy="365125"/>
          </a:xfrm>
          <a:prstGeom prst="rect">
            <a:avLst/>
          </a:prstGeom>
        </p:spPr>
        <p:txBody>
          <a:bodyPr/>
          <a:lstStyle/>
          <a:p>
            <a:fld id="{4E970B69-0343-412C-B4C0-BDCB86503D8C}" type="datetimeFigureOut">
              <a:rPr lang="fr-FR" smtClean="0"/>
              <a:t>31/03/2019</a:t>
            </a:fld>
            <a:endParaRPr lang="fr-FR"/>
          </a:p>
        </p:txBody>
      </p:sp>
      <p:sp>
        <p:nvSpPr>
          <p:cNvPr id="5" name="Espace réservé du pied de page 4">
            <a:extLst>
              <a:ext uri="{FF2B5EF4-FFF2-40B4-BE49-F238E27FC236}">
                <a16:creationId xmlns:a16="http://schemas.microsoft.com/office/drawing/2014/main" id="{4869652C-00DD-4A70-9628-7EBF66253C11}"/>
              </a:ext>
            </a:extLst>
          </p:cNvPr>
          <p:cNvSpPr>
            <a:spLocks noGrp="1"/>
          </p:cNvSpPr>
          <p:nvPr>
            <p:ph type="ftr" sz="quarter" idx="11"/>
          </p:nvPr>
        </p:nvSpPr>
        <p:spPr>
          <a:xfrm>
            <a:off x="4038600" y="6356350"/>
            <a:ext cx="4114800" cy="365125"/>
          </a:xfrm>
          <a:prstGeom prst="rect">
            <a:avLst/>
          </a:prstGeom>
        </p:spPr>
        <p:txBody>
          <a:bodyPr/>
          <a:lstStyle/>
          <a:p>
            <a:endParaRPr lang="fr-FR"/>
          </a:p>
        </p:txBody>
      </p:sp>
      <p:sp>
        <p:nvSpPr>
          <p:cNvPr id="6" name="Espace réservé du numéro de diapositive 5">
            <a:extLst>
              <a:ext uri="{FF2B5EF4-FFF2-40B4-BE49-F238E27FC236}">
                <a16:creationId xmlns:a16="http://schemas.microsoft.com/office/drawing/2014/main" id="{45C9F081-6643-4DE5-A9FF-2551183E0ACC}"/>
              </a:ext>
            </a:extLst>
          </p:cNvPr>
          <p:cNvSpPr>
            <a:spLocks noGrp="1"/>
          </p:cNvSpPr>
          <p:nvPr>
            <p:ph type="sldNum" sz="quarter" idx="12"/>
          </p:nvPr>
        </p:nvSpPr>
        <p:spPr/>
        <p:txBody>
          <a:bodyPr/>
          <a:lstStyle/>
          <a:p>
            <a:fld id="{686433C3-2315-4262-A8DC-8A2428EACC4F}" type="slidenum">
              <a:rPr lang="fr-FR" smtClean="0"/>
              <a:t>‹N°›</a:t>
            </a:fld>
            <a:endParaRPr lang="fr-FR"/>
          </a:p>
        </p:txBody>
      </p:sp>
    </p:spTree>
    <p:extLst>
      <p:ext uri="{BB962C8B-B14F-4D97-AF65-F5344CB8AC3E}">
        <p14:creationId xmlns:p14="http://schemas.microsoft.com/office/powerpoint/2010/main" val="2528157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1BA41C0-37DF-4380-84DA-0B617F5D968A}"/>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70A92ED1-35A2-433C-8A29-5A9915E505A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880AFB64-F828-4D25-BBC8-00B747CDDEDE}"/>
              </a:ext>
            </a:extLst>
          </p:cNvPr>
          <p:cNvSpPr>
            <a:spLocks noGrp="1"/>
          </p:cNvSpPr>
          <p:nvPr>
            <p:ph type="dt" sz="half" idx="10"/>
          </p:nvPr>
        </p:nvSpPr>
        <p:spPr/>
        <p:txBody>
          <a:bodyPr/>
          <a:lstStyle/>
          <a:p>
            <a:fld id="{9EAB9BB6-EBAA-4E73-B187-6B238E06E3F4}" type="datetimeFigureOut">
              <a:rPr lang="fr-FR" smtClean="0"/>
              <a:t>31/03/2019</a:t>
            </a:fld>
            <a:endParaRPr lang="fr-FR"/>
          </a:p>
        </p:txBody>
      </p:sp>
      <p:sp>
        <p:nvSpPr>
          <p:cNvPr id="5" name="Espace réservé du pied de page 4">
            <a:extLst>
              <a:ext uri="{FF2B5EF4-FFF2-40B4-BE49-F238E27FC236}">
                <a16:creationId xmlns:a16="http://schemas.microsoft.com/office/drawing/2014/main" id="{330D6502-31DF-4564-8B50-AD1FB9C64EC2}"/>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BA63E25B-CEAD-4267-BF8E-C564C4C952E4}"/>
              </a:ext>
            </a:extLst>
          </p:cNvPr>
          <p:cNvSpPr>
            <a:spLocks noGrp="1"/>
          </p:cNvSpPr>
          <p:nvPr>
            <p:ph type="sldNum" sz="quarter" idx="12"/>
          </p:nvPr>
        </p:nvSpPr>
        <p:spPr/>
        <p:txBody>
          <a:bodyPr/>
          <a:lstStyle/>
          <a:p>
            <a:fld id="{98671D7C-B247-4D34-ABB2-4F8EFD0F91FA}" type="slidenum">
              <a:rPr lang="fr-FR" smtClean="0"/>
              <a:t>‹N°›</a:t>
            </a:fld>
            <a:endParaRPr lang="fr-FR"/>
          </a:p>
        </p:txBody>
      </p:sp>
    </p:spTree>
    <p:extLst>
      <p:ext uri="{BB962C8B-B14F-4D97-AF65-F5344CB8AC3E}">
        <p14:creationId xmlns:p14="http://schemas.microsoft.com/office/powerpoint/2010/main" val="339147732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621BF15-428C-4D17-9349-FDC766B417DF}"/>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A1EF72B0-9781-4436-897D-E6BC66C6855D}"/>
              </a:ext>
            </a:extLst>
          </p:cNvPr>
          <p:cNvSpPr>
            <a:spLocks noGrp="1"/>
          </p:cNvSpPr>
          <p:nvPr>
            <p:ph idx="1"/>
          </p:nvPr>
        </p:nvSpPr>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0D4D7228-AB0A-4BBE-B316-B64B8714D8A1}"/>
              </a:ext>
            </a:extLst>
          </p:cNvPr>
          <p:cNvSpPr>
            <a:spLocks noGrp="1"/>
          </p:cNvSpPr>
          <p:nvPr>
            <p:ph type="dt" sz="half" idx="10"/>
          </p:nvPr>
        </p:nvSpPr>
        <p:spPr/>
        <p:txBody>
          <a:bodyPr/>
          <a:lstStyle/>
          <a:p>
            <a:fld id="{9EAB9BB6-EBAA-4E73-B187-6B238E06E3F4}" type="datetimeFigureOut">
              <a:rPr lang="fr-FR" smtClean="0"/>
              <a:t>31/03/2019</a:t>
            </a:fld>
            <a:endParaRPr lang="fr-FR"/>
          </a:p>
        </p:txBody>
      </p:sp>
      <p:sp>
        <p:nvSpPr>
          <p:cNvPr id="5" name="Espace réservé du pied de page 4">
            <a:extLst>
              <a:ext uri="{FF2B5EF4-FFF2-40B4-BE49-F238E27FC236}">
                <a16:creationId xmlns:a16="http://schemas.microsoft.com/office/drawing/2014/main" id="{F5A454CA-E744-4606-AB9D-C25E256720CD}"/>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48054695-BAE0-47F1-872F-CB738392D988}"/>
              </a:ext>
            </a:extLst>
          </p:cNvPr>
          <p:cNvSpPr>
            <a:spLocks noGrp="1"/>
          </p:cNvSpPr>
          <p:nvPr>
            <p:ph type="sldNum" sz="quarter" idx="12"/>
          </p:nvPr>
        </p:nvSpPr>
        <p:spPr/>
        <p:txBody>
          <a:bodyPr/>
          <a:lstStyle/>
          <a:p>
            <a:fld id="{98671D7C-B247-4D34-ABB2-4F8EFD0F91FA}" type="slidenum">
              <a:rPr lang="fr-FR" smtClean="0"/>
              <a:t>‹N°›</a:t>
            </a:fld>
            <a:endParaRPr lang="fr-FR"/>
          </a:p>
        </p:txBody>
      </p:sp>
    </p:spTree>
    <p:extLst>
      <p:ext uri="{BB962C8B-B14F-4D97-AF65-F5344CB8AC3E}">
        <p14:creationId xmlns:p14="http://schemas.microsoft.com/office/powerpoint/2010/main" val="68310395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6AE4436-EE81-4EE4-B2D5-D4789C3599CA}"/>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84CB0441-0206-4427-80F7-F9B874BB0A7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Modifier les styles du texte du masque</a:t>
            </a:r>
          </a:p>
        </p:txBody>
      </p:sp>
      <p:sp>
        <p:nvSpPr>
          <p:cNvPr id="4" name="Espace réservé de la date 3">
            <a:extLst>
              <a:ext uri="{FF2B5EF4-FFF2-40B4-BE49-F238E27FC236}">
                <a16:creationId xmlns:a16="http://schemas.microsoft.com/office/drawing/2014/main" id="{880477FB-EEE2-4653-8E29-AD29A7BA0CC3}"/>
              </a:ext>
            </a:extLst>
          </p:cNvPr>
          <p:cNvSpPr>
            <a:spLocks noGrp="1"/>
          </p:cNvSpPr>
          <p:nvPr>
            <p:ph type="dt" sz="half" idx="10"/>
          </p:nvPr>
        </p:nvSpPr>
        <p:spPr/>
        <p:txBody>
          <a:bodyPr/>
          <a:lstStyle/>
          <a:p>
            <a:fld id="{9EAB9BB6-EBAA-4E73-B187-6B238E06E3F4}" type="datetimeFigureOut">
              <a:rPr lang="fr-FR" smtClean="0"/>
              <a:t>31/03/2019</a:t>
            </a:fld>
            <a:endParaRPr lang="fr-FR"/>
          </a:p>
        </p:txBody>
      </p:sp>
      <p:sp>
        <p:nvSpPr>
          <p:cNvPr id="5" name="Espace réservé du pied de page 4">
            <a:extLst>
              <a:ext uri="{FF2B5EF4-FFF2-40B4-BE49-F238E27FC236}">
                <a16:creationId xmlns:a16="http://schemas.microsoft.com/office/drawing/2014/main" id="{0380F45E-67EF-411D-BCF4-DE2F58717F84}"/>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352042C9-8CF9-4AF2-97EE-6E2A44BB5C1B}"/>
              </a:ext>
            </a:extLst>
          </p:cNvPr>
          <p:cNvSpPr>
            <a:spLocks noGrp="1"/>
          </p:cNvSpPr>
          <p:nvPr>
            <p:ph type="sldNum" sz="quarter" idx="12"/>
          </p:nvPr>
        </p:nvSpPr>
        <p:spPr/>
        <p:txBody>
          <a:bodyPr/>
          <a:lstStyle/>
          <a:p>
            <a:fld id="{98671D7C-B247-4D34-ABB2-4F8EFD0F91FA}" type="slidenum">
              <a:rPr lang="fr-FR" smtClean="0"/>
              <a:t>‹N°›</a:t>
            </a:fld>
            <a:endParaRPr lang="fr-FR"/>
          </a:p>
        </p:txBody>
      </p:sp>
    </p:spTree>
    <p:extLst>
      <p:ext uri="{BB962C8B-B14F-4D97-AF65-F5344CB8AC3E}">
        <p14:creationId xmlns:p14="http://schemas.microsoft.com/office/powerpoint/2010/main" val="371748736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B4B287D-A3B7-4421-AE24-3FA7F843FB99}"/>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5F4A14CA-2E37-4A1A-84BC-55C14139EE43}"/>
              </a:ext>
            </a:extLst>
          </p:cNvPr>
          <p:cNvSpPr>
            <a:spLocks noGrp="1"/>
          </p:cNvSpPr>
          <p:nvPr>
            <p:ph sz="half" idx="1"/>
          </p:nvPr>
        </p:nvSpPr>
        <p:spPr>
          <a:xfrm>
            <a:off x="838200" y="1825625"/>
            <a:ext cx="5181600" cy="435133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45BCDF5A-EB53-4784-A1CC-D4A5EF84D7B3}"/>
              </a:ext>
            </a:extLst>
          </p:cNvPr>
          <p:cNvSpPr>
            <a:spLocks noGrp="1"/>
          </p:cNvSpPr>
          <p:nvPr>
            <p:ph sz="half" idx="2"/>
          </p:nvPr>
        </p:nvSpPr>
        <p:spPr>
          <a:xfrm>
            <a:off x="6172200" y="1825625"/>
            <a:ext cx="5181600" cy="435133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7B474933-1B0F-415D-85B7-472B8EC5DB34}"/>
              </a:ext>
            </a:extLst>
          </p:cNvPr>
          <p:cNvSpPr>
            <a:spLocks noGrp="1"/>
          </p:cNvSpPr>
          <p:nvPr>
            <p:ph type="dt" sz="half" idx="10"/>
          </p:nvPr>
        </p:nvSpPr>
        <p:spPr/>
        <p:txBody>
          <a:bodyPr/>
          <a:lstStyle/>
          <a:p>
            <a:fld id="{9EAB9BB6-EBAA-4E73-B187-6B238E06E3F4}" type="datetimeFigureOut">
              <a:rPr lang="fr-FR" smtClean="0"/>
              <a:t>31/03/2019</a:t>
            </a:fld>
            <a:endParaRPr lang="fr-FR"/>
          </a:p>
        </p:txBody>
      </p:sp>
      <p:sp>
        <p:nvSpPr>
          <p:cNvPr id="6" name="Espace réservé du pied de page 5">
            <a:extLst>
              <a:ext uri="{FF2B5EF4-FFF2-40B4-BE49-F238E27FC236}">
                <a16:creationId xmlns:a16="http://schemas.microsoft.com/office/drawing/2014/main" id="{AD6CE99D-0E76-4AEC-8118-6C48692B2571}"/>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451F5656-3719-40E2-97BD-FB150726AC51}"/>
              </a:ext>
            </a:extLst>
          </p:cNvPr>
          <p:cNvSpPr>
            <a:spLocks noGrp="1"/>
          </p:cNvSpPr>
          <p:nvPr>
            <p:ph type="sldNum" sz="quarter" idx="12"/>
          </p:nvPr>
        </p:nvSpPr>
        <p:spPr/>
        <p:txBody>
          <a:bodyPr/>
          <a:lstStyle/>
          <a:p>
            <a:fld id="{98671D7C-B247-4D34-ABB2-4F8EFD0F91FA}" type="slidenum">
              <a:rPr lang="fr-FR" smtClean="0"/>
              <a:t>‹N°›</a:t>
            </a:fld>
            <a:endParaRPr lang="fr-FR"/>
          </a:p>
        </p:txBody>
      </p:sp>
    </p:spTree>
    <p:extLst>
      <p:ext uri="{BB962C8B-B14F-4D97-AF65-F5344CB8AC3E}">
        <p14:creationId xmlns:p14="http://schemas.microsoft.com/office/powerpoint/2010/main" val="403697721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73CDE71-ED7C-4FE8-8467-61C8697CB0E9}"/>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89EBB9D4-2B48-4C2A-AD90-82A70AB138B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4" name="Espace réservé du contenu 3">
            <a:extLst>
              <a:ext uri="{FF2B5EF4-FFF2-40B4-BE49-F238E27FC236}">
                <a16:creationId xmlns:a16="http://schemas.microsoft.com/office/drawing/2014/main" id="{1173064B-566C-4AEA-9BBC-BE729560A278}"/>
              </a:ext>
            </a:extLst>
          </p:cNvPr>
          <p:cNvSpPr>
            <a:spLocks noGrp="1"/>
          </p:cNvSpPr>
          <p:nvPr>
            <p:ph sz="half" idx="2"/>
          </p:nvPr>
        </p:nvSpPr>
        <p:spPr>
          <a:xfrm>
            <a:off x="839788" y="2505075"/>
            <a:ext cx="5157787" cy="368458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442F0346-5E5B-4A78-8462-0465BF88246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6" name="Espace réservé du contenu 5">
            <a:extLst>
              <a:ext uri="{FF2B5EF4-FFF2-40B4-BE49-F238E27FC236}">
                <a16:creationId xmlns:a16="http://schemas.microsoft.com/office/drawing/2014/main" id="{5158CF2C-9958-4AD8-82B9-31A53834CD67}"/>
              </a:ext>
            </a:extLst>
          </p:cNvPr>
          <p:cNvSpPr>
            <a:spLocks noGrp="1"/>
          </p:cNvSpPr>
          <p:nvPr>
            <p:ph sz="quarter" idx="4"/>
          </p:nvPr>
        </p:nvSpPr>
        <p:spPr>
          <a:xfrm>
            <a:off x="6172200" y="2505075"/>
            <a:ext cx="5183188" cy="368458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010DB92E-656B-4DF9-9D07-AF98504850E8}"/>
              </a:ext>
            </a:extLst>
          </p:cNvPr>
          <p:cNvSpPr>
            <a:spLocks noGrp="1"/>
          </p:cNvSpPr>
          <p:nvPr>
            <p:ph type="dt" sz="half" idx="10"/>
          </p:nvPr>
        </p:nvSpPr>
        <p:spPr/>
        <p:txBody>
          <a:bodyPr/>
          <a:lstStyle/>
          <a:p>
            <a:fld id="{9EAB9BB6-EBAA-4E73-B187-6B238E06E3F4}" type="datetimeFigureOut">
              <a:rPr lang="fr-FR" smtClean="0"/>
              <a:t>31/03/2019</a:t>
            </a:fld>
            <a:endParaRPr lang="fr-FR"/>
          </a:p>
        </p:txBody>
      </p:sp>
      <p:sp>
        <p:nvSpPr>
          <p:cNvPr id="8" name="Espace réservé du pied de page 7">
            <a:extLst>
              <a:ext uri="{FF2B5EF4-FFF2-40B4-BE49-F238E27FC236}">
                <a16:creationId xmlns:a16="http://schemas.microsoft.com/office/drawing/2014/main" id="{E49D5863-9D15-429C-8D7D-E88A4B8629B6}"/>
              </a:ext>
            </a:extLst>
          </p:cNvPr>
          <p:cNvSpPr>
            <a:spLocks noGrp="1"/>
          </p:cNvSpPr>
          <p:nvPr>
            <p:ph type="ftr" sz="quarter" idx="11"/>
          </p:nvPr>
        </p:nvSpPr>
        <p:spPr/>
        <p:txBody>
          <a:bodyPr/>
          <a:lstStyle/>
          <a:p>
            <a:endParaRPr lang="fr-FR"/>
          </a:p>
        </p:txBody>
      </p:sp>
      <p:sp>
        <p:nvSpPr>
          <p:cNvPr id="9" name="Espace réservé du numéro de diapositive 8">
            <a:extLst>
              <a:ext uri="{FF2B5EF4-FFF2-40B4-BE49-F238E27FC236}">
                <a16:creationId xmlns:a16="http://schemas.microsoft.com/office/drawing/2014/main" id="{6E8AA463-298A-42CB-8CF9-3E3173055D7C}"/>
              </a:ext>
            </a:extLst>
          </p:cNvPr>
          <p:cNvSpPr>
            <a:spLocks noGrp="1"/>
          </p:cNvSpPr>
          <p:nvPr>
            <p:ph type="sldNum" sz="quarter" idx="12"/>
          </p:nvPr>
        </p:nvSpPr>
        <p:spPr/>
        <p:txBody>
          <a:bodyPr/>
          <a:lstStyle/>
          <a:p>
            <a:fld id="{98671D7C-B247-4D34-ABB2-4F8EFD0F91FA}" type="slidenum">
              <a:rPr lang="fr-FR" smtClean="0"/>
              <a:t>‹N°›</a:t>
            </a:fld>
            <a:endParaRPr lang="fr-FR"/>
          </a:p>
        </p:txBody>
      </p:sp>
    </p:spTree>
    <p:extLst>
      <p:ext uri="{BB962C8B-B14F-4D97-AF65-F5344CB8AC3E}">
        <p14:creationId xmlns:p14="http://schemas.microsoft.com/office/powerpoint/2010/main" val="332615112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AB8B89A-7F63-4E6D-9F03-C8B502FC6918}"/>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0A88BAA9-9D62-460B-8342-97B0E447643B}"/>
              </a:ext>
            </a:extLst>
          </p:cNvPr>
          <p:cNvSpPr>
            <a:spLocks noGrp="1"/>
          </p:cNvSpPr>
          <p:nvPr>
            <p:ph type="dt" sz="half" idx="10"/>
          </p:nvPr>
        </p:nvSpPr>
        <p:spPr/>
        <p:txBody>
          <a:bodyPr/>
          <a:lstStyle/>
          <a:p>
            <a:fld id="{9EAB9BB6-EBAA-4E73-B187-6B238E06E3F4}" type="datetimeFigureOut">
              <a:rPr lang="fr-FR" smtClean="0"/>
              <a:t>31/03/2019</a:t>
            </a:fld>
            <a:endParaRPr lang="fr-FR"/>
          </a:p>
        </p:txBody>
      </p:sp>
      <p:sp>
        <p:nvSpPr>
          <p:cNvPr id="4" name="Espace réservé du pied de page 3">
            <a:extLst>
              <a:ext uri="{FF2B5EF4-FFF2-40B4-BE49-F238E27FC236}">
                <a16:creationId xmlns:a16="http://schemas.microsoft.com/office/drawing/2014/main" id="{AF017EB5-B535-4D41-992C-F7475029BCD2}"/>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335E158C-E738-4267-A377-E5C4E0861F10}"/>
              </a:ext>
            </a:extLst>
          </p:cNvPr>
          <p:cNvSpPr>
            <a:spLocks noGrp="1"/>
          </p:cNvSpPr>
          <p:nvPr>
            <p:ph type="sldNum" sz="quarter" idx="12"/>
          </p:nvPr>
        </p:nvSpPr>
        <p:spPr/>
        <p:txBody>
          <a:bodyPr/>
          <a:lstStyle/>
          <a:p>
            <a:fld id="{98671D7C-B247-4D34-ABB2-4F8EFD0F91FA}" type="slidenum">
              <a:rPr lang="fr-FR" smtClean="0"/>
              <a:t>‹N°›</a:t>
            </a:fld>
            <a:endParaRPr lang="fr-FR"/>
          </a:p>
        </p:txBody>
      </p:sp>
    </p:spTree>
    <p:extLst>
      <p:ext uri="{BB962C8B-B14F-4D97-AF65-F5344CB8AC3E}">
        <p14:creationId xmlns:p14="http://schemas.microsoft.com/office/powerpoint/2010/main" val="78475139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A3B86184-8AE7-461F-B37B-8D214418A60B}"/>
              </a:ext>
            </a:extLst>
          </p:cNvPr>
          <p:cNvSpPr>
            <a:spLocks noGrp="1"/>
          </p:cNvSpPr>
          <p:nvPr>
            <p:ph type="dt" sz="half" idx="10"/>
          </p:nvPr>
        </p:nvSpPr>
        <p:spPr/>
        <p:txBody>
          <a:bodyPr/>
          <a:lstStyle/>
          <a:p>
            <a:fld id="{9EAB9BB6-EBAA-4E73-B187-6B238E06E3F4}" type="datetimeFigureOut">
              <a:rPr lang="fr-FR" smtClean="0"/>
              <a:t>31/03/2019</a:t>
            </a:fld>
            <a:endParaRPr lang="fr-FR"/>
          </a:p>
        </p:txBody>
      </p:sp>
      <p:sp>
        <p:nvSpPr>
          <p:cNvPr id="3" name="Espace réservé du pied de page 2">
            <a:extLst>
              <a:ext uri="{FF2B5EF4-FFF2-40B4-BE49-F238E27FC236}">
                <a16:creationId xmlns:a16="http://schemas.microsoft.com/office/drawing/2014/main" id="{4BE9B126-A22E-4578-8022-C5FF1A8666D0}"/>
              </a:ext>
            </a:extLst>
          </p:cNvPr>
          <p:cNvSpPr>
            <a:spLocks noGrp="1"/>
          </p:cNvSpPr>
          <p:nvPr>
            <p:ph type="ftr" sz="quarter" idx="11"/>
          </p:nvPr>
        </p:nvSpPr>
        <p:spPr/>
        <p:txBody>
          <a:bodyPr/>
          <a:lstStyle/>
          <a:p>
            <a:endParaRPr lang="fr-FR"/>
          </a:p>
        </p:txBody>
      </p:sp>
      <p:sp>
        <p:nvSpPr>
          <p:cNvPr id="4" name="Espace réservé du numéro de diapositive 3">
            <a:extLst>
              <a:ext uri="{FF2B5EF4-FFF2-40B4-BE49-F238E27FC236}">
                <a16:creationId xmlns:a16="http://schemas.microsoft.com/office/drawing/2014/main" id="{E491F94A-439B-4A4E-81C9-EA26A1EE9EF5}"/>
              </a:ext>
            </a:extLst>
          </p:cNvPr>
          <p:cNvSpPr>
            <a:spLocks noGrp="1"/>
          </p:cNvSpPr>
          <p:nvPr>
            <p:ph type="sldNum" sz="quarter" idx="12"/>
          </p:nvPr>
        </p:nvSpPr>
        <p:spPr/>
        <p:txBody>
          <a:bodyPr/>
          <a:lstStyle/>
          <a:p>
            <a:fld id="{98671D7C-B247-4D34-ABB2-4F8EFD0F91FA}" type="slidenum">
              <a:rPr lang="fr-FR" smtClean="0"/>
              <a:t>‹N°›</a:t>
            </a:fld>
            <a:endParaRPr lang="fr-FR"/>
          </a:p>
        </p:txBody>
      </p:sp>
    </p:spTree>
    <p:extLst>
      <p:ext uri="{BB962C8B-B14F-4D97-AF65-F5344CB8AC3E}">
        <p14:creationId xmlns:p14="http://schemas.microsoft.com/office/powerpoint/2010/main" val="349200794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E401D00-A4F9-4300-92C3-D485572FF71B}"/>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7637E76C-9C25-46F6-9251-87A17201B89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8B8DFDBF-58EC-4F3B-8D56-01394A7D5D3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Modifier les styles du texte du masque</a:t>
            </a:r>
          </a:p>
        </p:txBody>
      </p:sp>
      <p:sp>
        <p:nvSpPr>
          <p:cNvPr id="5" name="Espace réservé de la date 4">
            <a:extLst>
              <a:ext uri="{FF2B5EF4-FFF2-40B4-BE49-F238E27FC236}">
                <a16:creationId xmlns:a16="http://schemas.microsoft.com/office/drawing/2014/main" id="{78AFCDCC-B53B-40CF-B98B-021825B6DF87}"/>
              </a:ext>
            </a:extLst>
          </p:cNvPr>
          <p:cNvSpPr>
            <a:spLocks noGrp="1"/>
          </p:cNvSpPr>
          <p:nvPr>
            <p:ph type="dt" sz="half" idx="10"/>
          </p:nvPr>
        </p:nvSpPr>
        <p:spPr/>
        <p:txBody>
          <a:bodyPr/>
          <a:lstStyle/>
          <a:p>
            <a:fld id="{9EAB9BB6-EBAA-4E73-B187-6B238E06E3F4}" type="datetimeFigureOut">
              <a:rPr lang="fr-FR" smtClean="0"/>
              <a:t>31/03/2019</a:t>
            </a:fld>
            <a:endParaRPr lang="fr-FR"/>
          </a:p>
        </p:txBody>
      </p:sp>
      <p:sp>
        <p:nvSpPr>
          <p:cNvPr id="6" name="Espace réservé du pied de page 5">
            <a:extLst>
              <a:ext uri="{FF2B5EF4-FFF2-40B4-BE49-F238E27FC236}">
                <a16:creationId xmlns:a16="http://schemas.microsoft.com/office/drawing/2014/main" id="{65045015-E35C-4A84-8E01-D142BA6481D1}"/>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36FE12EF-D93B-440A-8236-70F879E25022}"/>
              </a:ext>
            </a:extLst>
          </p:cNvPr>
          <p:cNvSpPr>
            <a:spLocks noGrp="1"/>
          </p:cNvSpPr>
          <p:nvPr>
            <p:ph type="sldNum" sz="quarter" idx="12"/>
          </p:nvPr>
        </p:nvSpPr>
        <p:spPr/>
        <p:txBody>
          <a:bodyPr/>
          <a:lstStyle/>
          <a:p>
            <a:fld id="{98671D7C-B247-4D34-ABB2-4F8EFD0F91FA}" type="slidenum">
              <a:rPr lang="fr-FR" smtClean="0"/>
              <a:t>‹N°›</a:t>
            </a:fld>
            <a:endParaRPr lang="fr-FR"/>
          </a:p>
        </p:txBody>
      </p:sp>
    </p:spTree>
    <p:extLst>
      <p:ext uri="{BB962C8B-B14F-4D97-AF65-F5344CB8AC3E}">
        <p14:creationId xmlns:p14="http://schemas.microsoft.com/office/powerpoint/2010/main" val="23875566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B7AC57E-3E91-48F2-A1D2-2AAFB000A34F}"/>
              </a:ext>
            </a:extLst>
          </p:cNvPr>
          <p:cNvSpPr>
            <a:spLocks noGrp="1"/>
          </p:cNvSpPr>
          <p:nvPr>
            <p:ph type="title"/>
          </p:nvPr>
        </p:nvSpPr>
        <p:spPr>
          <a:xfrm>
            <a:off x="838200" y="365125"/>
            <a:ext cx="10515600" cy="1325563"/>
          </a:xfrm>
          <a:prstGeom prst="rect">
            <a:avLst/>
          </a:prstGeom>
        </p:spPr>
        <p:txBody>
          <a:bodyPr/>
          <a:lstStyle/>
          <a:p>
            <a:r>
              <a:rPr lang="fr-FR"/>
              <a:t>Modifiez le style du titre</a:t>
            </a:r>
          </a:p>
        </p:txBody>
      </p:sp>
      <p:sp>
        <p:nvSpPr>
          <p:cNvPr id="3" name="Espace réservé du contenu 2">
            <a:extLst>
              <a:ext uri="{FF2B5EF4-FFF2-40B4-BE49-F238E27FC236}">
                <a16:creationId xmlns:a16="http://schemas.microsoft.com/office/drawing/2014/main" id="{D4CE2492-3F63-4680-8318-D2B783EF799C}"/>
              </a:ext>
            </a:extLst>
          </p:cNvPr>
          <p:cNvSpPr>
            <a:spLocks noGrp="1"/>
          </p:cNvSpPr>
          <p:nvPr>
            <p:ph idx="1"/>
          </p:nvPr>
        </p:nvSpPr>
        <p:spPr>
          <a:xfrm>
            <a:off x="838200" y="1825625"/>
            <a:ext cx="10515600" cy="4351338"/>
          </a:xfrm>
          <a:prstGeom prst="rect">
            <a:avLst/>
          </a:prstGeo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CF15E40B-ACFA-4982-987F-F6B9D6B742CD}"/>
              </a:ext>
            </a:extLst>
          </p:cNvPr>
          <p:cNvSpPr>
            <a:spLocks noGrp="1"/>
          </p:cNvSpPr>
          <p:nvPr>
            <p:ph type="dt" sz="half" idx="10"/>
          </p:nvPr>
        </p:nvSpPr>
        <p:spPr>
          <a:xfrm>
            <a:off x="838200" y="6356350"/>
            <a:ext cx="2743200" cy="365125"/>
          </a:xfrm>
          <a:prstGeom prst="rect">
            <a:avLst/>
          </a:prstGeom>
        </p:spPr>
        <p:txBody>
          <a:bodyPr/>
          <a:lstStyle/>
          <a:p>
            <a:fld id="{4E970B69-0343-412C-B4C0-BDCB86503D8C}" type="datetimeFigureOut">
              <a:rPr lang="fr-FR" smtClean="0"/>
              <a:t>31/03/2019</a:t>
            </a:fld>
            <a:endParaRPr lang="fr-FR"/>
          </a:p>
        </p:txBody>
      </p:sp>
      <p:sp>
        <p:nvSpPr>
          <p:cNvPr id="5" name="Espace réservé du pied de page 4">
            <a:extLst>
              <a:ext uri="{FF2B5EF4-FFF2-40B4-BE49-F238E27FC236}">
                <a16:creationId xmlns:a16="http://schemas.microsoft.com/office/drawing/2014/main" id="{4CC71E8F-6529-4D14-AB7D-45D0DCCAB6C8}"/>
              </a:ext>
            </a:extLst>
          </p:cNvPr>
          <p:cNvSpPr>
            <a:spLocks noGrp="1"/>
          </p:cNvSpPr>
          <p:nvPr>
            <p:ph type="ftr" sz="quarter" idx="11"/>
          </p:nvPr>
        </p:nvSpPr>
        <p:spPr>
          <a:xfrm>
            <a:off x="4038600" y="6356350"/>
            <a:ext cx="4114800" cy="365125"/>
          </a:xfrm>
          <a:prstGeom prst="rect">
            <a:avLst/>
          </a:prstGeom>
        </p:spPr>
        <p:txBody>
          <a:bodyPr/>
          <a:lstStyle/>
          <a:p>
            <a:endParaRPr lang="fr-FR"/>
          </a:p>
        </p:txBody>
      </p:sp>
      <p:sp>
        <p:nvSpPr>
          <p:cNvPr id="6" name="Espace réservé du numéro de diapositive 5">
            <a:extLst>
              <a:ext uri="{FF2B5EF4-FFF2-40B4-BE49-F238E27FC236}">
                <a16:creationId xmlns:a16="http://schemas.microsoft.com/office/drawing/2014/main" id="{27E821B3-0745-4CE7-8038-03649140C48C}"/>
              </a:ext>
            </a:extLst>
          </p:cNvPr>
          <p:cNvSpPr>
            <a:spLocks noGrp="1"/>
          </p:cNvSpPr>
          <p:nvPr>
            <p:ph type="sldNum" sz="quarter" idx="12"/>
          </p:nvPr>
        </p:nvSpPr>
        <p:spPr/>
        <p:txBody>
          <a:bodyPr/>
          <a:lstStyle/>
          <a:p>
            <a:fld id="{686433C3-2315-4262-A8DC-8A2428EACC4F}" type="slidenum">
              <a:rPr lang="fr-FR" smtClean="0"/>
              <a:t>‹N°›</a:t>
            </a:fld>
            <a:endParaRPr lang="fr-FR"/>
          </a:p>
        </p:txBody>
      </p:sp>
    </p:spTree>
    <p:extLst>
      <p:ext uri="{BB962C8B-B14F-4D97-AF65-F5344CB8AC3E}">
        <p14:creationId xmlns:p14="http://schemas.microsoft.com/office/powerpoint/2010/main" val="183250171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A667730-C15A-40F3-908F-749BA2BC3EAF}"/>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93E0F05D-701B-4B31-BC8F-8F8EB0471FF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a:extLst>
              <a:ext uri="{FF2B5EF4-FFF2-40B4-BE49-F238E27FC236}">
                <a16:creationId xmlns:a16="http://schemas.microsoft.com/office/drawing/2014/main" id="{BB8D5080-4F5D-432F-8695-98A67AFBEA5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Modifier les styles du texte du masque</a:t>
            </a:r>
          </a:p>
        </p:txBody>
      </p:sp>
      <p:sp>
        <p:nvSpPr>
          <p:cNvPr id="5" name="Espace réservé de la date 4">
            <a:extLst>
              <a:ext uri="{FF2B5EF4-FFF2-40B4-BE49-F238E27FC236}">
                <a16:creationId xmlns:a16="http://schemas.microsoft.com/office/drawing/2014/main" id="{57539104-77AE-4FEA-97F9-64BA2CDEEB93}"/>
              </a:ext>
            </a:extLst>
          </p:cNvPr>
          <p:cNvSpPr>
            <a:spLocks noGrp="1"/>
          </p:cNvSpPr>
          <p:nvPr>
            <p:ph type="dt" sz="half" idx="10"/>
          </p:nvPr>
        </p:nvSpPr>
        <p:spPr/>
        <p:txBody>
          <a:bodyPr/>
          <a:lstStyle/>
          <a:p>
            <a:fld id="{9EAB9BB6-EBAA-4E73-B187-6B238E06E3F4}" type="datetimeFigureOut">
              <a:rPr lang="fr-FR" smtClean="0"/>
              <a:t>31/03/2019</a:t>
            </a:fld>
            <a:endParaRPr lang="fr-FR"/>
          </a:p>
        </p:txBody>
      </p:sp>
      <p:sp>
        <p:nvSpPr>
          <p:cNvPr id="6" name="Espace réservé du pied de page 5">
            <a:extLst>
              <a:ext uri="{FF2B5EF4-FFF2-40B4-BE49-F238E27FC236}">
                <a16:creationId xmlns:a16="http://schemas.microsoft.com/office/drawing/2014/main" id="{2BD71D60-C93F-4F6B-8079-36CDB7B15871}"/>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E3FEDB28-3271-419F-835C-BDE13B7353A9}"/>
              </a:ext>
            </a:extLst>
          </p:cNvPr>
          <p:cNvSpPr>
            <a:spLocks noGrp="1"/>
          </p:cNvSpPr>
          <p:nvPr>
            <p:ph type="sldNum" sz="quarter" idx="12"/>
          </p:nvPr>
        </p:nvSpPr>
        <p:spPr/>
        <p:txBody>
          <a:bodyPr/>
          <a:lstStyle/>
          <a:p>
            <a:fld id="{98671D7C-B247-4D34-ABB2-4F8EFD0F91FA}" type="slidenum">
              <a:rPr lang="fr-FR" smtClean="0"/>
              <a:t>‹N°›</a:t>
            </a:fld>
            <a:endParaRPr lang="fr-FR"/>
          </a:p>
        </p:txBody>
      </p:sp>
    </p:spTree>
    <p:extLst>
      <p:ext uri="{BB962C8B-B14F-4D97-AF65-F5344CB8AC3E}">
        <p14:creationId xmlns:p14="http://schemas.microsoft.com/office/powerpoint/2010/main" val="105683939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7AF9EA2-69E6-4E53-AAE3-783392864D74}"/>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C8F76331-A60C-43A1-994E-F1E530734789}"/>
              </a:ext>
            </a:extLst>
          </p:cNvPr>
          <p:cNvSpPr>
            <a:spLocks noGrp="1"/>
          </p:cNvSpPr>
          <p:nvPr>
            <p:ph type="body" orient="vert" idx="1"/>
          </p:nvPr>
        </p:nvSpPr>
        <p:spPr/>
        <p:txBody>
          <a:bodyPr vert="eaVe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D7F7CE3E-597D-4A3C-8BD8-5F42D58E52BF}"/>
              </a:ext>
            </a:extLst>
          </p:cNvPr>
          <p:cNvSpPr>
            <a:spLocks noGrp="1"/>
          </p:cNvSpPr>
          <p:nvPr>
            <p:ph type="dt" sz="half" idx="10"/>
          </p:nvPr>
        </p:nvSpPr>
        <p:spPr/>
        <p:txBody>
          <a:bodyPr/>
          <a:lstStyle/>
          <a:p>
            <a:fld id="{9EAB9BB6-EBAA-4E73-B187-6B238E06E3F4}" type="datetimeFigureOut">
              <a:rPr lang="fr-FR" smtClean="0"/>
              <a:t>31/03/2019</a:t>
            </a:fld>
            <a:endParaRPr lang="fr-FR"/>
          </a:p>
        </p:txBody>
      </p:sp>
      <p:sp>
        <p:nvSpPr>
          <p:cNvPr id="5" name="Espace réservé du pied de page 4">
            <a:extLst>
              <a:ext uri="{FF2B5EF4-FFF2-40B4-BE49-F238E27FC236}">
                <a16:creationId xmlns:a16="http://schemas.microsoft.com/office/drawing/2014/main" id="{0F43BBFF-C65C-48D3-8E5B-F1737F9A0EC3}"/>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E644086D-CB65-4712-8FDA-716FC4458F84}"/>
              </a:ext>
            </a:extLst>
          </p:cNvPr>
          <p:cNvSpPr>
            <a:spLocks noGrp="1"/>
          </p:cNvSpPr>
          <p:nvPr>
            <p:ph type="sldNum" sz="quarter" idx="12"/>
          </p:nvPr>
        </p:nvSpPr>
        <p:spPr/>
        <p:txBody>
          <a:bodyPr/>
          <a:lstStyle/>
          <a:p>
            <a:fld id="{98671D7C-B247-4D34-ABB2-4F8EFD0F91FA}" type="slidenum">
              <a:rPr lang="fr-FR" smtClean="0"/>
              <a:t>‹N°›</a:t>
            </a:fld>
            <a:endParaRPr lang="fr-FR"/>
          </a:p>
        </p:txBody>
      </p:sp>
    </p:spTree>
    <p:extLst>
      <p:ext uri="{BB962C8B-B14F-4D97-AF65-F5344CB8AC3E}">
        <p14:creationId xmlns:p14="http://schemas.microsoft.com/office/powerpoint/2010/main" val="152667411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9D0B9046-2204-4A1C-A726-A259D17D0186}"/>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E84BED5B-AEDF-4D0B-9381-4F4021564336}"/>
              </a:ext>
            </a:extLst>
          </p:cNvPr>
          <p:cNvSpPr>
            <a:spLocks noGrp="1"/>
          </p:cNvSpPr>
          <p:nvPr>
            <p:ph type="body" orient="vert" idx="1"/>
          </p:nvPr>
        </p:nvSpPr>
        <p:spPr>
          <a:xfrm>
            <a:off x="838200" y="365125"/>
            <a:ext cx="7734300" cy="5811838"/>
          </a:xfrm>
        </p:spPr>
        <p:txBody>
          <a:bodyPr vert="eaVe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3145BD6B-766B-4174-9EC9-9EB586458984}"/>
              </a:ext>
            </a:extLst>
          </p:cNvPr>
          <p:cNvSpPr>
            <a:spLocks noGrp="1"/>
          </p:cNvSpPr>
          <p:nvPr>
            <p:ph type="dt" sz="half" idx="10"/>
          </p:nvPr>
        </p:nvSpPr>
        <p:spPr/>
        <p:txBody>
          <a:bodyPr/>
          <a:lstStyle/>
          <a:p>
            <a:fld id="{9EAB9BB6-EBAA-4E73-B187-6B238E06E3F4}" type="datetimeFigureOut">
              <a:rPr lang="fr-FR" smtClean="0"/>
              <a:t>31/03/2019</a:t>
            </a:fld>
            <a:endParaRPr lang="fr-FR"/>
          </a:p>
        </p:txBody>
      </p:sp>
      <p:sp>
        <p:nvSpPr>
          <p:cNvPr id="5" name="Espace réservé du pied de page 4">
            <a:extLst>
              <a:ext uri="{FF2B5EF4-FFF2-40B4-BE49-F238E27FC236}">
                <a16:creationId xmlns:a16="http://schemas.microsoft.com/office/drawing/2014/main" id="{9C101201-C3A7-4E13-B3DA-7E5A991DEE46}"/>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0CDD2731-BE61-4C2D-939D-147727B581EA}"/>
              </a:ext>
            </a:extLst>
          </p:cNvPr>
          <p:cNvSpPr>
            <a:spLocks noGrp="1"/>
          </p:cNvSpPr>
          <p:nvPr>
            <p:ph type="sldNum" sz="quarter" idx="12"/>
          </p:nvPr>
        </p:nvSpPr>
        <p:spPr/>
        <p:txBody>
          <a:bodyPr/>
          <a:lstStyle/>
          <a:p>
            <a:fld id="{98671D7C-B247-4D34-ABB2-4F8EFD0F91FA}" type="slidenum">
              <a:rPr lang="fr-FR" smtClean="0"/>
              <a:t>‹N°›</a:t>
            </a:fld>
            <a:endParaRPr lang="fr-FR"/>
          </a:p>
        </p:txBody>
      </p:sp>
    </p:spTree>
    <p:extLst>
      <p:ext uri="{BB962C8B-B14F-4D97-AF65-F5344CB8AC3E}">
        <p14:creationId xmlns:p14="http://schemas.microsoft.com/office/powerpoint/2010/main" val="20140021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ADBD15C-CAD4-46EB-9638-8762B3DAFEAC}"/>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69C5E5B6-D05F-44C3-82EB-51520BF66B38}"/>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Modifier les styles du texte du masque</a:t>
            </a:r>
          </a:p>
        </p:txBody>
      </p:sp>
      <p:sp>
        <p:nvSpPr>
          <p:cNvPr id="4" name="Espace réservé de la date 3">
            <a:extLst>
              <a:ext uri="{FF2B5EF4-FFF2-40B4-BE49-F238E27FC236}">
                <a16:creationId xmlns:a16="http://schemas.microsoft.com/office/drawing/2014/main" id="{CCF00178-A887-403E-BF47-432E379DDFD1}"/>
              </a:ext>
            </a:extLst>
          </p:cNvPr>
          <p:cNvSpPr>
            <a:spLocks noGrp="1"/>
          </p:cNvSpPr>
          <p:nvPr>
            <p:ph type="dt" sz="half" idx="10"/>
          </p:nvPr>
        </p:nvSpPr>
        <p:spPr>
          <a:xfrm>
            <a:off x="838200" y="6356350"/>
            <a:ext cx="2743200" cy="365125"/>
          </a:xfrm>
          <a:prstGeom prst="rect">
            <a:avLst/>
          </a:prstGeom>
        </p:spPr>
        <p:txBody>
          <a:bodyPr/>
          <a:lstStyle/>
          <a:p>
            <a:fld id="{4E970B69-0343-412C-B4C0-BDCB86503D8C}" type="datetimeFigureOut">
              <a:rPr lang="fr-FR" smtClean="0"/>
              <a:t>31/03/2019</a:t>
            </a:fld>
            <a:endParaRPr lang="fr-FR"/>
          </a:p>
        </p:txBody>
      </p:sp>
      <p:sp>
        <p:nvSpPr>
          <p:cNvPr id="5" name="Espace réservé du pied de page 4">
            <a:extLst>
              <a:ext uri="{FF2B5EF4-FFF2-40B4-BE49-F238E27FC236}">
                <a16:creationId xmlns:a16="http://schemas.microsoft.com/office/drawing/2014/main" id="{5835D36C-D74C-4606-B4F6-5287D463CDC8}"/>
              </a:ext>
            </a:extLst>
          </p:cNvPr>
          <p:cNvSpPr>
            <a:spLocks noGrp="1"/>
          </p:cNvSpPr>
          <p:nvPr>
            <p:ph type="ftr" sz="quarter" idx="11"/>
          </p:nvPr>
        </p:nvSpPr>
        <p:spPr>
          <a:xfrm>
            <a:off x="4038600" y="6356350"/>
            <a:ext cx="4114800" cy="365125"/>
          </a:xfrm>
          <a:prstGeom prst="rect">
            <a:avLst/>
          </a:prstGeom>
        </p:spPr>
        <p:txBody>
          <a:bodyPr/>
          <a:lstStyle/>
          <a:p>
            <a:endParaRPr lang="fr-FR"/>
          </a:p>
        </p:txBody>
      </p:sp>
      <p:sp>
        <p:nvSpPr>
          <p:cNvPr id="6" name="Espace réservé du numéro de diapositive 5">
            <a:extLst>
              <a:ext uri="{FF2B5EF4-FFF2-40B4-BE49-F238E27FC236}">
                <a16:creationId xmlns:a16="http://schemas.microsoft.com/office/drawing/2014/main" id="{3C9A3784-5C7F-4308-854B-E086C29CAF87}"/>
              </a:ext>
            </a:extLst>
          </p:cNvPr>
          <p:cNvSpPr>
            <a:spLocks noGrp="1"/>
          </p:cNvSpPr>
          <p:nvPr>
            <p:ph type="sldNum" sz="quarter" idx="12"/>
          </p:nvPr>
        </p:nvSpPr>
        <p:spPr/>
        <p:txBody>
          <a:bodyPr/>
          <a:lstStyle/>
          <a:p>
            <a:fld id="{686433C3-2315-4262-A8DC-8A2428EACC4F}" type="slidenum">
              <a:rPr lang="fr-FR" smtClean="0"/>
              <a:t>‹N°›</a:t>
            </a:fld>
            <a:endParaRPr lang="fr-FR"/>
          </a:p>
        </p:txBody>
      </p:sp>
    </p:spTree>
    <p:extLst>
      <p:ext uri="{BB962C8B-B14F-4D97-AF65-F5344CB8AC3E}">
        <p14:creationId xmlns:p14="http://schemas.microsoft.com/office/powerpoint/2010/main" val="14769829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75C224D-DB93-489E-93C9-3D659FB6B104}"/>
              </a:ext>
            </a:extLst>
          </p:cNvPr>
          <p:cNvSpPr>
            <a:spLocks noGrp="1"/>
          </p:cNvSpPr>
          <p:nvPr>
            <p:ph type="title"/>
          </p:nvPr>
        </p:nvSpPr>
        <p:spPr>
          <a:xfrm>
            <a:off x="838200" y="365125"/>
            <a:ext cx="10515600" cy="1325563"/>
          </a:xfrm>
          <a:prstGeom prst="rect">
            <a:avLst/>
          </a:prstGeom>
        </p:spPr>
        <p:txBody>
          <a:bodyPr/>
          <a:lstStyle/>
          <a:p>
            <a:r>
              <a:rPr lang="fr-FR"/>
              <a:t>Modifiez le style du titre</a:t>
            </a:r>
          </a:p>
        </p:txBody>
      </p:sp>
      <p:sp>
        <p:nvSpPr>
          <p:cNvPr id="3" name="Espace réservé du contenu 2">
            <a:extLst>
              <a:ext uri="{FF2B5EF4-FFF2-40B4-BE49-F238E27FC236}">
                <a16:creationId xmlns:a16="http://schemas.microsoft.com/office/drawing/2014/main" id="{78F1357D-CE89-47FB-8FCC-F64280EB2A49}"/>
              </a:ext>
            </a:extLst>
          </p:cNvPr>
          <p:cNvSpPr>
            <a:spLocks noGrp="1"/>
          </p:cNvSpPr>
          <p:nvPr>
            <p:ph sz="half" idx="1"/>
          </p:nvPr>
        </p:nvSpPr>
        <p:spPr>
          <a:xfrm>
            <a:off x="838200" y="1825625"/>
            <a:ext cx="5181600" cy="4351338"/>
          </a:xfrm>
          <a:prstGeom prst="rect">
            <a:avLst/>
          </a:prstGeo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2BF25BB3-19D3-4023-A325-A900E3B69366}"/>
              </a:ext>
            </a:extLst>
          </p:cNvPr>
          <p:cNvSpPr>
            <a:spLocks noGrp="1"/>
          </p:cNvSpPr>
          <p:nvPr>
            <p:ph sz="half" idx="2"/>
          </p:nvPr>
        </p:nvSpPr>
        <p:spPr>
          <a:xfrm>
            <a:off x="6172200" y="1825625"/>
            <a:ext cx="5181600" cy="4351338"/>
          </a:xfrm>
          <a:prstGeom prst="rect">
            <a:avLst/>
          </a:prstGeo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5F19C313-6F8B-4AA5-A99A-F0DDFBD0248D}"/>
              </a:ext>
            </a:extLst>
          </p:cNvPr>
          <p:cNvSpPr>
            <a:spLocks noGrp="1"/>
          </p:cNvSpPr>
          <p:nvPr>
            <p:ph type="dt" sz="half" idx="10"/>
          </p:nvPr>
        </p:nvSpPr>
        <p:spPr>
          <a:xfrm>
            <a:off x="838200" y="6356350"/>
            <a:ext cx="2743200" cy="365125"/>
          </a:xfrm>
          <a:prstGeom prst="rect">
            <a:avLst/>
          </a:prstGeom>
        </p:spPr>
        <p:txBody>
          <a:bodyPr/>
          <a:lstStyle/>
          <a:p>
            <a:fld id="{4E970B69-0343-412C-B4C0-BDCB86503D8C}" type="datetimeFigureOut">
              <a:rPr lang="fr-FR" smtClean="0"/>
              <a:t>31/03/2019</a:t>
            </a:fld>
            <a:endParaRPr lang="fr-FR"/>
          </a:p>
        </p:txBody>
      </p:sp>
      <p:sp>
        <p:nvSpPr>
          <p:cNvPr id="6" name="Espace réservé du pied de page 5">
            <a:extLst>
              <a:ext uri="{FF2B5EF4-FFF2-40B4-BE49-F238E27FC236}">
                <a16:creationId xmlns:a16="http://schemas.microsoft.com/office/drawing/2014/main" id="{18944F60-34FD-4927-B228-319A3E4598BF}"/>
              </a:ext>
            </a:extLst>
          </p:cNvPr>
          <p:cNvSpPr>
            <a:spLocks noGrp="1"/>
          </p:cNvSpPr>
          <p:nvPr>
            <p:ph type="ftr" sz="quarter" idx="11"/>
          </p:nvPr>
        </p:nvSpPr>
        <p:spPr>
          <a:xfrm>
            <a:off x="4038600" y="6356350"/>
            <a:ext cx="4114800" cy="365125"/>
          </a:xfrm>
          <a:prstGeom prst="rect">
            <a:avLst/>
          </a:prstGeom>
        </p:spPr>
        <p:txBody>
          <a:bodyPr/>
          <a:lstStyle/>
          <a:p>
            <a:endParaRPr lang="fr-FR"/>
          </a:p>
        </p:txBody>
      </p:sp>
      <p:sp>
        <p:nvSpPr>
          <p:cNvPr id="7" name="Espace réservé du numéro de diapositive 6">
            <a:extLst>
              <a:ext uri="{FF2B5EF4-FFF2-40B4-BE49-F238E27FC236}">
                <a16:creationId xmlns:a16="http://schemas.microsoft.com/office/drawing/2014/main" id="{1832ED9B-4432-4115-BC43-51DE5309D283}"/>
              </a:ext>
            </a:extLst>
          </p:cNvPr>
          <p:cNvSpPr>
            <a:spLocks noGrp="1"/>
          </p:cNvSpPr>
          <p:nvPr>
            <p:ph type="sldNum" sz="quarter" idx="12"/>
          </p:nvPr>
        </p:nvSpPr>
        <p:spPr/>
        <p:txBody>
          <a:bodyPr/>
          <a:lstStyle/>
          <a:p>
            <a:fld id="{686433C3-2315-4262-A8DC-8A2428EACC4F}" type="slidenum">
              <a:rPr lang="fr-FR" smtClean="0"/>
              <a:t>‹N°›</a:t>
            </a:fld>
            <a:endParaRPr lang="fr-FR"/>
          </a:p>
        </p:txBody>
      </p:sp>
    </p:spTree>
    <p:extLst>
      <p:ext uri="{BB962C8B-B14F-4D97-AF65-F5344CB8AC3E}">
        <p14:creationId xmlns:p14="http://schemas.microsoft.com/office/powerpoint/2010/main" val="25559547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67F457B-6FA2-41F1-9B6D-9EC1139DEC9E}"/>
              </a:ext>
            </a:extLst>
          </p:cNvPr>
          <p:cNvSpPr>
            <a:spLocks noGrp="1"/>
          </p:cNvSpPr>
          <p:nvPr>
            <p:ph type="title"/>
          </p:nvPr>
        </p:nvSpPr>
        <p:spPr>
          <a:xfrm>
            <a:off x="839788" y="365125"/>
            <a:ext cx="10515600" cy="1325563"/>
          </a:xfrm>
          <a:prstGeom prst="rect">
            <a:avLst/>
          </a:prstGeom>
        </p:spPr>
        <p:txBody>
          <a:bodyPr/>
          <a:lstStyle/>
          <a:p>
            <a:r>
              <a:rPr lang="fr-FR"/>
              <a:t>Modifiez le style du titre</a:t>
            </a:r>
          </a:p>
        </p:txBody>
      </p:sp>
      <p:sp>
        <p:nvSpPr>
          <p:cNvPr id="3" name="Espace réservé du texte 2">
            <a:extLst>
              <a:ext uri="{FF2B5EF4-FFF2-40B4-BE49-F238E27FC236}">
                <a16:creationId xmlns:a16="http://schemas.microsoft.com/office/drawing/2014/main" id="{4AAC6F36-C3F5-4C23-B119-22B725E4D545}"/>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4" name="Espace réservé du contenu 3">
            <a:extLst>
              <a:ext uri="{FF2B5EF4-FFF2-40B4-BE49-F238E27FC236}">
                <a16:creationId xmlns:a16="http://schemas.microsoft.com/office/drawing/2014/main" id="{ABF05B72-C4AA-4923-B27B-D427FD4D98FC}"/>
              </a:ext>
            </a:extLst>
          </p:cNvPr>
          <p:cNvSpPr>
            <a:spLocks noGrp="1"/>
          </p:cNvSpPr>
          <p:nvPr>
            <p:ph sz="half" idx="2"/>
          </p:nvPr>
        </p:nvSpPr>
        <p:spPr>
          <a:xfrm>
            <a:off x="839788" y="2505075"/>
            <a:ext cx="5157787" cy="3684588"/>
          </a:xfrm>
          <a:prstGeom prst="rect">
            <a:avLst/>
          </a:prstGeo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BFAB8672-32D0-4FB7-AD46-4416C6502C70}"/>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6" name="Espace réservé du contenu 5">
            <a:extLst>
              <a:ext uri="{FF2B5EF4-FFF2-40B4-BE49-F238E27FC236}">
                <a16:creationId xmlns:a16="http://schemas.microsoft.com/office/drawing/2014/main" id="{8FC9BA54-0663-43F9-AED3-692CA03CBAA8}"/>
              </a:ext>
            </a:extLst>
          </p:cNvPr>
          <p:cNvSpPr>
            <a:spLocks noGrp="1"/>
          </p:cNvSpPr>
          <p:nvPr>
            <p:ph sz="quarter" idx="4"/>
          </p:nvPr>
        </p:nvSpPr>
        <p:spPr>
          <a:xfrm>
            <a:off x="6172200" y="2505075"/>
            <a:ext cx="5183188" cy="3684588"/>
          </a:xfrm>
          <a:prstGeom prst="rect">
            <a:avLst/>
          </a:prstGeo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082A2699-3F2A-4635-BE0B-61F15A42949A}"/>
              </a:ext>
            </a:extLst>
          </p:cNvPr>
          <p:cNvSpPr>
            <a:spLocks noGrp="1"/>
          </p:cNvSpPr>
          <p:nvPr>
            <p:ph type="dt" sz="half" idx="10"/>
          </p:nvPr>
        </p:nvSpPr>
        <p:spPr>
          <a:xfrm>
            <a:off x="838200" y="6356350"/>
            <a:ext cx="2743200" cy="365125"/>
          </a:xfrm>
          <a:prstGeom prst="rect">
            <a:avLst/>
          </a:prstGeom>
        </p:spPr>
        <p:txBody>
          <a:bodyPr/>
          <a:lstStyle/>
          <a:p>
            <a:fld id="{4E970B69-0343-412C-B4C0-BDCB86503D8C}" type="datetimeFigureOut">
              <a:rPr lang="fr-FR" smtClean="0"/>
              <a:t>31/03/2019</a:t>
            </a:fld>
            <a:endParaRPr lang="fr-FR"/>
          </a:p>
        </p:txBody>
      </p:sp>
      <p:sp>
        <p:nvSpPr>
          <p:cNvPr id="8" name="Espace réservé du pied de page 7">
            <a:extLst>
              <a:ext uri="{FF2B5EF4-FFF2-40B4-BE49-F238E27FC236}">
                <a16:creationId xmlns:a16="http://schemas.microsoft.com/office/drawing/2014/main" id="{8F112D17-B149-4CB3-8C55-7876BB0A31D3}"/>
              </a:ext>
            </a:extLst>
          </p:cNvPr>
          <p:cNvSpPr>
            <a:spLocks noGrp="1"/>
          </p:cNvSpPr>
          <p:nvPr>
            <p:ph type="ftr" sz="quarter" idx="11"/>
          </p:nvPr>
        </p:nvSpPr>
        <p:spPr>
          <a:xfrm>
            <a:off x="4038600" y="6356350"/>
            <a:ext cx="4114800" cy="365125"/>
          </a:xfrm>
          <a:prstGeom prst="rect">
            <a:avLst/>
          </a:prstGeom>
        </p:spPr>
        <p:txBody>
          <a:bodyPr/>
          <a:lstStyle/>
          <a:p>
            <a:endParaRPr lang="fr-FR"/>
          </a:p>
        </p:txBody>
      </p:sp>
      <p:sp>
        <p:nvSpPr>
          <p:cNvPr id="9" name="Espace réservé du numéro de diapositive 8">
            <a:extLst>
              <a:ext uri="{FF2B5EF4-FFF2-40B4-BE49-F238E27FC236}">
                <a16:creationId xmlns:a16="http://schemas.microsoft.com/office/drawing/2014/main" id="{FC51BF39-B18C-47E5-AD9C-1B19FB650A7B}"/>
              </a:ext>
            </a:extLst>
          </p:cNvPr>
          <p:cNvSpPr>
            <a:spLocks noGrp="1"/>
          </p:cNvSpPr>
          <p:nvPr>
            <p:ph type="sldNum" sz="quarter" idx="12"/>
          </p:nvPr>
        </p:nvSpPr>
        <p:spPr/>
        <p:txBody>
          <a:bodyPr/>
          <a:lstStyle/>
          <a:p>
            <a:fld id="{686433C3-2315-4262-A8DC-8A2428EACC4F}" type="slidenum">
              <a:rPr lang="fr-FR" smtClean="0"/>
              <a:t>‹N°›</a:t>
            </a:fld>
            <a:endParaRPr lang="fr-FR"/>
          </a:p>
        </p:txBody>
      </p:sp>
    </p:spTree>
    <p:extLst>
      <p:ext uri="{BB962C8B-B14F-4D97-AF65-F5344CB8AC3E}">
        <p14:creationId xmlns:p14="http://schemas.microsoft.com/office/powerpoint/2010/main" val="3252527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664843F-6146-485E-AB7E-79736E9F8A3E}"/>
              </a:ext>
            </a:extLst>
          </p:cNvPr>
          <p:cNvSpPr>
            <a:spLocks noGrp="1"/>
          </p:cNvSpPr>
          <p:nvPr>
            <p:ph type="title"/>
          </p:nvPr>
        </p:nvSpPr>
        <p:spPr>
          <a:xfrm>
            <a:off x="838200" y="365125"/>
            <a:ext cx="10515600" cy="1325563"/>
          </a:xfrm>
          <a:prstGeom prst="rect">
            <a:avLst/>
          </a:prstGeom>
        </p:spPr>
        <p:txBody>
          <a:bodyPr/>
          <a:lstStyle/>
          <a:p>
            <a:r>
              <a:rPr lang="fr-FR"/>
              <a:t>Modifiez le style du titre</a:t>
            </a:r>
          </a:p>
        </p:txBody>
      </p:sp>
      <p:sp>
        <p:nvSpPr>
          <p:cNvPr id="3" name="Espace réservé de la date 2">
            <a:extLst>
              <a:ext uri="{FF2B5EF4-FFF2-40B4-BE49-F238E27FC236}">
                <a16:creationId xmlns:a16="http://schemas.microsoft.com/office/drawing/2014/main" id="{4871B3AB-6E05-4DB2-BBE5-E644DDCDC988}"/>
              </a:ext>
            </a:extLst>
          </p:cNvPr>
          <p:cNvSpPr>
            <a:spLocks noGrp="1"/>
          </p:cNvSpPr>
          <p:nvPr>
            <p:ph type="dt" sz="half" idx="10"/>
          </p:nvPr>
        </p:nvSpPr>
        <p:spPr>
          <a:xfrm>
            <a:off x="838200" y="6356350"/>
            <a:ext cx="2743200" cy="365125"/>
          </a:xfrm>
          <a:prstGeom prst="rect">
            <a:avLst/>
          </a:prstGeom>
        </p:spPr>
        <p:txBody>
          <a:bodyPr/>
          <a:lstStyle/>
          <a:p>
            <a:fld id="{4E970B69-0343-412C-B4C0-BDCB86503D8C}" type="datetimeFigureOut">
              <a:rPr lang="fr-FR" smtClean="0"/>
              <a:t>31/03/2019</a:t>
            </a:fld>
            <a:endParaRPr lang="fr-FR"/>
          </a:p>
        </p:txBody>
      </p:sp>
      <p:sp>
        <p:nvSpPr>
          <p:cNvPr id="4" name="Espace réservé du pied de page 3">
            <a:extLst>
              <a:ext uri="{FF2B5EF4-FFF2-40B4-BE49-F238E27FC236}">
                <a16:creationId xmlns:a16="http://schemas.microsoft.com/office/drawing/2014/main" id="{8DFF83C7-3949-4277-AAFF-02BB46DE2DB2}"/>
              </a:ext>
            </a:extLst>
          </p:cNvPr>
          <p:cNvSpPr>
            <a:spLocks noGrp="1"/>
          </p:cNvSpPr>
          <p:nvPr>
            <p:ph type="ftr" sz="quarter" idx="11"/>
          </p:nvPr>
        </p:nvSpPr>
        <p:spPr>
          <a:xfrm>
            <a:off x="4038600" y="6356350"/>
            <a:ext cx="4114800" cy="365125"/>
          </a:xfrm>
          <a:prstGeom prst="rect">
            <a:avLst/>
          </a:prstGeom>
        </p:spPr>
        <p:txBody>
          <a:bodyPr/>
          <a:lstStyle/>
          <a:p>
            <a:endParaRPr lang="fr-FR"/>
          </a:p>
        </p:txBody>
      </p:sp>
      <p:sp>
        <p:nvSpPr>
          <p:cNvPr id="5" name="Espace réservé du numéro de diapositive 4">
            <a:extLst>
              <a:ext uri="{FF2B5EF4-FFF2-40B4-BE49-F238E27FC236}">
                <a16:creationId xmlns:a16="http://schemas.microsoft.com/office/drawing/2014/main" id="{1ACD12AC-71FE-4EB7-B036-52FE38045CD0}"/>
              </a:ext>
            </a:extLst>
          </p:cNvPr>
          <p:cNvSpPr>
            <a:spLocks noGrp="1"/>
          </p:cNvSpPr>
          <p:nvPr>
            <p:ph type="sldNum" sz="quarter" idx="12"/>
          </p:nvPr>
        </p:nvSpPr>
        <p:spPr/>
        <p:txBody>
          <a:bodyPr/>
          <a:lstStyle/>
          <a:p>
            <a:fld id="{686433C3-2315-4262-A8DC-8A2428EACC4F}" type="slidenum">
              <a:rPr lang="fr-FR" smtClean="0"/>
              <a:t>‹N°›</a:t>
            </a:fld>
            <a:endParaRPr lang="fr-FR"/>
          </a:p>
        </p:txBody>
      </p:sp>
    </p:spTree>
    <p:extLst>
      <p:ext uri="{BB962C8B-B14F-4D97-AF65-F5344CB8AC3E}">
        <p14:creationId xmlns:p14="http://schemas.microsoft.com/office/powerpoint/2010/main" val="9067348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A59F56D1-622D-4010-9B41-009BC131CB5C}"/>
              </a:ext>
            </a:extLst>
          </p:cNvPr>
          <p:cNvSpPr>
            <a:spLocks noGrp="1"/>
          </p:cNvSpPr>
          <p:nvPr>
            <p:ph type="dt" sz="half" idx="10"/>
          </p:nvPr>
        </p:nvSpPr>
        <p:spPr>
          <a:xfrm>
            <a:off x="838200" y="6356350"/>
            <a:ext cx="2743200" cy="365125"/>
          </a:xfrm>
          <a:prstGeom prst="rect">
            <a:avLst/>
          </a:prstGeom>
        </p:spPr>
        <p:txBody>
          <a:bodyPr/>
          <a:lstStyle/>
          <a:p>
            <a:fld id="{4E970B69-0343-412C-B4C0-BDCB86503D8C}" type="datetimeFigureOut">
              <a:rPr lang="fr-FR" smtClean="0"/>
              <a:t>31/03/2019</a:t>
            </a:fld>
            <a:endParaRPr lang="fr-FR"/>
          </a:p>
        </p:txBody>
      </p:sp>
      <p:sp>
        <p:nvSpPr>
          <p:cNvPr id="3" name="Espace réservé du pied de page 2">
            <a:extLst>
              <a:ext uri="{FF2B5EF4-FFF2-40B4-BE49-F238E27FC236}">
                <a16:creationId xmlns:a16="http://schemas.microsoft.com/office/drawing/2014/main" id="{556ED853-D354-476D-A8A9-92F994817B94}"/>
              </a:ext>
            </a:extLst>
          </p:cNvPr>
          <p:cNvSpPr>
            <a:spLocks noGrp="1"/>
          </p:cNvSpPr>
          <p:nvPr>
            <p:ph type="ftr" sz="quarter" idx="11"/>
          </p:nvPr>
        </p:nvSpPr>
        <p:spPr>
          <a:xfrm>
            <a:off x="4038600" y="6356350"/>
            <a:ext cx="4114800" cy="365125"/>
          </a:xfrm>
          <a:prstGeom prst="rect">
            <a:avLst/>
          </a:prstGeom>
        </p:spPr>
        <p:txBody>
          <a:bodyPr/>
          <a:lstStyle/>
          <a:p>
            <a:endParaRPr lang="fr-FR"/>
          </a:p>
        </p:txBody>
      </p:sp>
      <p:sp>
        <p:nvSpPr>
          <p:cNvPr id="4" name="Espace réservé du numéro de diapositive 3">
            <a:extLst>
              <a:ext uri="{FF2B5EF4-FFF2-40B4-BE49-F238E27FC236}">
                <a16:creationId xmlns:a16="http://schemas.microsoft.com/office/drawing/2014/main" id="{14AE6EFC-9F60-4BFE-AFC6-E2ABC499A0B0}"/>
              </a:ext>
            </a:extLst>
          </p:cNvPr>
          <p:cNvSpPr>
            <a:spLocks noGrp="1"/>
          </p:cNvSpPr>
          <p:nvPr>
            <p:ph type="sldNum" sz="quarter" idx="12"/>
          </p:nvPr>
        </p:nvSpPr>
        <p:spPr/>
        <p:txBody>
          <a:bodyPr/>
          <a:lstStyle/>
          <a:p>
            <a:fld id="{686433C3-2315-4262-A8DC-8A2428EACC4F}" type="slidenum">
              <a:rPr lang="fr-FR" smtClean="0"/>
              <a:t>‹N°›</a:t>
            </a:fld>
            <a:endParaRPr lang="fr-FR"/>
          </a:p>
        </p:txBody>
      </p:sp>
    </p:spTree>
    <p:extLst>
      <p:ext uri="{BB962C8B-B14F-4D97-AF65-F5344CB8AC3E}">
        <p14:creationId xmlns:p14="http://schemas.microsoft.com/office/powerpoint/2010/main" val="16419709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5D00996-A64C-4797-882B-6B6961BE1A3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1B1ABC89-7426-404E-BADD-239BCA7579D1}"/>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BB692066-AC61-41F7-B3C5-E9B93BB83DC0}"/>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Modifier les styles du texte du masque</a:t>
            </a:r>
          </a:p>
        </p:txBody>
      </p:sp>
      <p:sp>
        <p:nvSpPr>
          <p:cNvPr id="5" name="Espace réservé de la date 4">
            <a:extLst>
              <a:ext uri="{FF2B5EF4-FFF2-40B4-BE49-F238E27FC236}">
                <a16:creationId xmlns:a16="http://schemas.microsoft.com/office/drawing/2014/main" id="{71F1F4DB-BD09-4C62-903D-06530659D3C4}"/>
              </a:ext>
            </a:extLst>
          </p:cNvPr>
          <p:cNvSpPr>
            <a:spLocks noGrp="1"/>
          </p:cNvSpPr>
          <p:nvPr>
            <p:ph type="dt" sz="half" idx="10"/>
          </p:nvPr>
        </p:nvSpPr>
        <p:spPr>
          <a:xfrm>
            <a:off x="838200" y="6356350"/>
            <a:ext cx="2743200" cy="365125"/>
          </a:xfrm>
          <a:prstGeom prst="rect">
            <a:avLst/>
          </a:prstGeom>
        </p:spPr>
        <p:txBody>
          <a:bodyPr/>
          <a:lstStyle/>
          <a:p>
            <a:fld id="{4E970B69-0343-412C-B4C0-BDCB86503D8C}" type="datetimeFigureOut">
              <a:rPr lang="fr-FR" smtClean="0"/>
              <a:t>31/03/2019</a:t>
            </a:fld>
            <a:endParaRPr lang="fr-FR"/>
          </a:p>
        </p:txBody>
      </p:sp>
      <p:sp>
        <p:nvSpPr>
          <p:cNvPr id="6" name="Espace réservé du pied de page 5">
            <a:extLst>
              <a:ext uri="{FF2B5EF4-FFF2-40B4-BE49-F238E27FC236}">
                <a16:creationId xmlns:a16="http://schemas.microsoft.com/office/drawing/2014/main" id="{2E93B2B5-A13B-489F-B3D9-5E00F07D50B0}"/>
              </a:ext>
            </a:extLst>
          </p:cNvPr>
          <p:cNvSpPr>
            <a:spLocks noGrp="1"/>
          </p:cNvSpPr>
          <p:nvPr>
            <p:ph type="ftr" sz="quarter" idx="11"/>
          </p:nvPr>
        </p:nvSpPr>
        <p:spPr>
          <a:xfrm>
            <a:off x="4038600" y="6356350"/>
            <a:ext cx="4114800" cy="365125"/>
          </a:xfrm>
          <a:prstGeom prst="rect">
            <a:avLst/>
          </a:prstGeom>
        </p:spPr>
        <p:txBody>
          <a:bodyPr/>
          <a:lstStyle/>
          <a:p>
            <a:endParaRPr lang="fr-FR"/>
          </a:p>
        </p:txBody>
      </p:sp>
      <p:sp>
        <p:nvSpPr>
          <p:cNvPr id="7" name="Espace réservé du numéro de diapositive 6">
            <a:extLst>
              <a:ext uri="{FF2B5EF4-FFF2-40B4-BE49-F238E27FC236}">
                <a16:creationId xmlns:a16="http://schemas.microsoft.com/office/drawing/2014/main" id="{5F546F76-CEB4-4EE4-B07B-6D813FF64059}"/>
              </a:ext>
            </a:extLst>
          </p:cNvPr>
          <p:cNvSpPr>
            <a:spLocks noGrp="1"/>
          </p:cNvSpPr>
          <p:nvPr>
            <p:ph type="sldNum" sz="quarter" idx="12"/>
          </p:nvPr>
        </p:nvSpPr>
        <p:spPr/>
        <p:txBody>
          <a:bodyPr/>
          <a:lstStyle/>
          <a:p>
            <a:fld id="{686433C3-2315-4262-A8DC-8A2428EACC4F}" type="slidenum">
              <a:rPr lang="fr-FR" smtClean="0"/>
              <a:t>‹N°›</a:t>
            </a:fld>
            <a:endParaRPr lang="fr-FR"/>
          </a:p>
        </p:txBody>
      </p:sp>
    </p:spTree>
    <p:extLst>
      <p:ext uri="{BB962C8B-B14F-4D97-AF65-F5344CB8AC3E}">
        <p14:creationId xmlns:p14="http://schemas.microsoft.com/office/powerpoint/2010/main" val="26199251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FF811C1-B0F5-436B-AF3D-A917900FD4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A99BA6D7-8832-472B-BE11-ABDB0802AF1B}"/>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a:extLst>
              <a:ext uri="{FF2B5EF4-FFF2-40B4-BE49-F238E27FC236}">
                <a16:creationId xmlns:a16="http://schemas.microsoft.com/office/drawing/2014/main" id="{3B274F92-3BB8-4CE9-B0F5-319E33AE8179}"/>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Modifier les styles du texte du masque</a:t>
            </a:r>
          </a:p>
        </p:txBody>
      </p:sp>
      <p:sp>
        <p:nvSpPr>
          <p:cNvPr id="5" name="Espace réservé de la date 4">
            <a:extLst>
              <a:ext uri="{FF2B5EF4-FFF2-40B4-BE49-F238E27FC236}">
                <a16:creationId xmlns:a16="http://schemas.microsoft.com/office/drawing/2014/main" id="{BC62A423-986A-43C8-94EA-3CDCB2B0DDCD}"/>
              </a:ext>
            </a:extLst>
          </p:cNvPr>
          <p:cNvSpPr>
            <a:spLocks noGrp="1"/>
          </p:cNvSpPr>
          <p:nvPr>
            <p:ph type="dt" sz="half" idx="10"/>
          </p:nvPr>
        </p:nvSpPr>
        <p:spPr>
          <a:xfrm>
            <a:off x="838200" y="6356350"/>
            <a:ext cx="2743200" cy="365125"/>
          </a:xfrm>
          <a:prstGeom prst="rect">
            <a:avLst/>
          </a:prstGeom>
        </p:spPr>
        <p:txBody>
          <a:bodyPr/>
          <a:lstStyle/>
          <a:p>
            <a:fld id="{4E970B69-0343-412C-B4C0-BDCB86503D8C}" type="datetimeFigureOut">
              <a:rPr lang="fr-FR" smtClean="0"/>
              <a:t>31/03/2019</a:t>
            </a:fld>
            <a:endParaRPr lang="fr-FR"/>
          </a:p>
        </p:txBody>
      </p:sp>
      <p:sp>
        <p:nvSpPr>
          <p:cNvPr id="6" name="Espace réservé du pied de page 5">
            <a:extLst>
              <a:ext uri="{FF2B5EF4-FFF2-40B4-BE49-F238E27FC236}">
                <a16:creationId xmlns:a16="http://schemas.microsoft.com/office/drawing/2014/main" id="{B0EE6889-7B1D-459A-8118-4DF571B21E37}"/>
              </a:ext>
            </a:extLst>
          </p:cNvPr>
          <p:cNvSpPr>
            <a:spLocks noGrp="1"/>
          </p:cNvSpPr>
          <p:nvPr>
            <p:ph type="ftr" sz="quarter" idx="11"/>
          </p:nvPr>
        </p:nvSpPr>
        <p:spPr>
          <a:xfrm>
            <a:off x="4038600" y="6356350"/>
            <a:ext cx="4114800" cy="365125"/>
          </a:xfrm>
          <a:prstGeom prst="rect">
            <a:avLst/>
          </a:prstGeom>
        </p:spPr>
        <p:txBody>
          <a:bodyPr/>
          <a:lstStyle/>
          <a:p>
            <a:endParaRPr lang="fr-FR"/>
          </a:p>
        </p:txBody>
      </p:sp>
      <p:sp>
        <p:nvSpPr>
          <p:cNvPr id="7" name="Espace réservé du numéro de diapositive 6">
            <a:extLst>
              <a:ext uri="{FF2B5EF4-FFF2-40B4-BE49-F238E27FC236}">
                <a16:creationId xmlns:a16="http://schemas.microsoft.com/office/drawing/2014/main" id="{BE34F4D8-DFA8-43AE-918B-2C23ACF92A46}"/>
              </a:ext>
            </a:extLst>
          </p:cNvPr>
          <p:cNvSpPr>
            <a:spLocks noGrp="1"/>
          </p:cNvSpPr>
          <p:nvPr>
            <p:ph type="sldNum" sz="quarter" idx="12"/>
          </p:nvPr>
        </p:nvSpPr>
        <p:spPr/>
        <p:txBody>
          <a:bodyPr/>
          <a:lstStyle/>
          <a:p>
            <a:fld id="{686433C3-2315-4262-A8DC-8A2428EACC4F}" type="slidenum">
              <a:rPr lang="fr-FR" smtClean="0"/>
              <a:t>‹N°›</a:t>
            </a:fld>
            <a:endParaRPr lang="fr-FR"/>
          </a:p>
        </p:txBody>
      </p:sp>
    </p:spTree>
    <p:extLst>
      <p:ext uri="{BB962C8B-B14F-4D97-AF65-F5344CB8AC3E}">
        <p14:creationId xmlns:p14="http://schemas.microsoft.com/office/powerpoint/2010/main" val="406634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4.xml.rels><?xml version="1.0" encoding="UTF-8" standalone="yes"?>
<Relationships xmlns="http://schemas.openxmlformats.org/package/2006/relationships"><Relationship Id="rId1"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Espace réservé du numéro de diapositive 5">
            <a:extLst>
              <a:ext uri="{FF2B5EF4-FFF2-40B4-BE49-F238E27FC236}">
                <a16:creationId xmlns:a16="http://schemas.microsoft.com/office/drawing/2014/main" id="{36CF25FB-67BD-48A0-9830-510E82925C72}"/>
              </a:ext>
            </a:extLst>
          </p:cNvPr>
          <p:cNvSpPr>
            <a:spLocks noGrp="1"/>
          </p:cNvSpPr>
          <p:nvPr>
            <p:ph type="sldNum" sz="quarter" idx="4"/>
          </p:nvPr>
        </p:nvSpPr>
        <p:spPr>
          <a:xfrm>
            <a:off x="9448800" y="6492875"/>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86433C3-2315-4262-A8DC-8A2428EACC4F}" type="slidenum">
              <a:rPr lang="fr-FR" smtClean="0"/>
              <a:t>‹N°›</a:t>
            </a:fld>
            <a:endParaRPr lang="fr-FR"/>
          </a:p>
        </p:txBody>
      </p:sp>
      <p:sp>
        <p:nvSpPr>
          <p:cNvPr id="7" name="Rectangle 6">
            <a:extLst>
              <a:ext uri="{FF2B5EF4-FFF2-40B4-BE49-F238E27FC236}">
                <a16:creationId xmlns:a16="http://schemas.microsoft.com/office/drawing/2014/main" id="{386DB742-FC81-48B9-AB94-4749FCA19E6F}"/>
              </a:ext>
            </a:extLst>
          </p:cNvPr>
          <p:cNvSpPr/>
          <p:nvPr userDrawn="1"/>
        </p:nvSpPr>
        <p:spPr>
          <a:xfrm>
            <a:off x="0" y="0"/>
            <a:ext cx="2576945" cy="685800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ZoneTexte 10">
            <a:extLst>
              <a:ext uri="{FF2B5EF4-FFF2-40B4-BE49-F238E27FC236}">
                <a16:creationId xmlns:a16="http://schemas.microsoft.com/office/drawing/2014/main" id="{24E03E7B-3BEF-485D-9206-949AC904B368}"/>
              </a:ext>
            </a:extLst>
          </p:cNvPr>
          <p:cNvSpPr txBox="1"/>
          <p:nvPr userDrawn="1"/>
        </p:nvSpPr>
        <p:spPr>
          <a:xfrm>
            <a:off x="0" y="0"/>
            <a:ext cx="2576945" cy="646331"/>
          </a:xfrm>
          <a:prstGeom prst="rect">
            <a:avLst/>
          </a:prstGeom>
          <a:noFill/>
        </p:spPr>
        <p:txBody>
          <a:bodyPr wrap="square" rtlCol="0">
            <a:spAutoFit/>
          </a:bodyPr>
          <a:lstStyle/>
          <a:p>
            <a:endParaRPr lang="fr-FR" dirty="0"/>
          </a:p>
          <a:p>
            <a:endParaRPr lang="fr-FR" dirty="0"/>
          </a:p>
        </p:txBody>
      </p:sp>
      <p:sp>
        <p:nvSpPr>
          <p:cNvPr id="12" name="ZoneTexte 11">
            <a:extLst>
              <a:ext uri="{FF2B5EF4-FFF2-40B4-BE49-F238E27FC236}">
                <a16:creationId xmlns:a16="http://schemas.microsoft.com/office/drawing/2014/main" id="{D73181FB-FFDA-466D-A9C1-86519AB5AEED}"/>
              </a:ext>
            </a:extLst>
          </p:cNvPr>
          <p:cNvSpPr txBox="1"/>
          <p:nvPr userDrawn="1"/>
        </p:nvSpPr>
        <p:spPr>
          <a:xfrm>
            <a:off x="0" y="0"/>
            <a:ext cx="2576945" cy="1231106"/>
          </a:xfrm>
          <a:prstGeom prst="rect">
            <a:avLst/>
          </a:prstGeom>
          <a:noFill/>
        </p:spPr>
        <p:txBody>
          <a:bodyPr wrap="square" rtlCol="0">
            <a:spAutoFit/>
          </a:bodyPr>
          <a:lstStyle/>
          <a:p>
            <a:pPr algn="ctr"/>
            <a:r>
              <a:rPr lang="fr-FR" sz="2000" b="1" dirty="0">
                <a:latin typeface="Cambria" panose="02040503050406030204" pitchFamily="18" charset="0"/>
              </a:rPr>
              <a:t>Plan de cours</a:t>
            </a:r>
          </a:p>
          <a:p>
            <a:endParaRPr lang="fr-FR" dirty="0">
              <a:latin typeface="Cambria" panose="02040503050406030204" pitchFamily="18" charset="0"/>
            </a:endParaRPr>
          </a:p>
          <a:p>
            <a:endParaRPr lang="fr-FR" dirty="0">
              <a:latin typeface="Cambria" panose="02040503050406030204" pitchFamily="18" charset="0"/>
            </a:endParaRPr>
          </a:p>
          <a:p>
            <a:pPr marL="285750" indent="-285750">
              <a:buFont typeface="Wingdings" panose="05000000000000000000" pitchFamily="2" charset="2"/>
              <a:buChar char="q"/>
            </a:pPr>
            <a:endParaRPr lang="fr-FR" dirty="0">
              <a:latin typeface="Cambria" panose="02040503050406030204" pitchFamily="18" charset="0"/>
            </a:endParaRPr>
          </a:p>
        </p:txBody>
      </p:sp>
    </p:spTree>
    <p:extLst>
      <p:ext uri="{BB962C8B-B14F-4D97-AF65-F5344CB8AC3E}">
        <p14:creationId xmlns:p14="http://schemas.microsoft.com/office/powerpoint/2010/main" val="113514782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Espace réservé du numéro de diapositive 5">
            <a:extLst>
              <a:ext uri="{FF2B5EF4-FFF2-40B4-BE49-F238E27FC236}">
                <a16:creationId xmlns:a16="http://schemas.microsoft.com/office/drawing/2014/main" id="{36CF25FB-67BD-48A0-9830-510E82925C72}"/>
              </a:ext>
            </a:extLst>
          </p:cNvPr>
          <p:cNvSpPr>
            <a:spLocks noGrp="1"/>
          </p:cNvSpPr>
          <p:nvPr>
            <p:ph type="sldNum" sz="quarter" idx="4"/>
          </p:nvPr>
        </p:nvSpPr>
        <p:spPr>
          <a:xfrm>
            <a:off x="9448800" y="6492875"/>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86433C3-2315-4262-A8DC-8A2428EACC4F}" type="slidenum">
              <a:rPr lang="fr-FR" smtClean="0"/>
              <a:t>‹N°›</a:t>
            </a:fld>
            <a:endParaRPr lang="fr-FR"/>
          </a:p>
        </p:txBody>
      </p:sp>
      <p:sp>
        <p:nvSpPr>
          <p:cNvPr id="7" name="Rectangle 6">
            <a:extLst>
              <a:ext uri="{FF2B5EF4-FFF2-40B4-BE49-F238E27FC236}">
                <a16:creationId xmlns:a16="http://schemas.microsoft.com/office/drawing/2014/main" id="{386DB742-FC81-48B9-AB94-4749FCA19E6F}"/>
              </a:ext>
            </a:extLst>
          </p:cNvPr>
          <p:cNvSpPr/>
          <p:nvPr userDrawn="1"/>
        </p:nvSpPr>
        <p:spPr>
          <a:xfrm>
            <a:off x="1" y="0"/>
            <a:ext cx="1778558" cy="685800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ZoneTexte 10">
            <a:extLst>
              <a:ext uri="{FF2B5EF4-FFF2-40B4-BE49-F238E27FC236}">
                <a16:creationId xmlns:a16="http://schemas.microsoft.com/office/drawing/2014/main" id="{24E03E7B-3BEF-485D-9206-949AC904B368}"/>
              </a:ext>
            </a:extLst>
          </p:cNvPr>
          <p:cNvSpPr txBox="1"/>
          <p:nvPr userDrawn="1"/>
        </p:nvSpPr>
        <p:spPr>
          <a:xfrm>
            <a:off x="0" y="0"/>
            <a:ext cx="2576945" cy="646331"/>
          </a:xfrm>
          <a:prstGeom prst="rect">
            <a:avLst/>
          </a:prstGeom>
          <a:noFill/>
        </p:spPr>
        <p:txBody>
          <a:bodyPr wrap="square" rtlCol="0">
            <a:spAutoFit/>
          </a:bodyPr>
          <a:lstStyle/>
          <a:p>
            <a:endParaRPr lang="fr-FR" dirty="0"/>
          </a:p>
          <a:p>
            <a:endParaRPr lang="fr-FR" dirty="0"/>
          </a:p>
        </p:txBody>
      </p:sp>
      <p:sp>
        <p:nvSpPr>
          <p:cNvPr id="12" name="ZoneTexte 11">
            <a:extLst>
              <a:ext uri="{FF2B5EF4-FFF2-40B4-BE49-F238E27FC236}">
                <a16:creationId xmlns:a16="http://schemas.microsoft.com/office/drawing/2014/main" id="{D73181FB-FFDA-466D-A9C1-86519AB5AEED}"/>
              </a:ext>
            </a:extLst>
          </p:cNvPr>
          <p:cNvSpPr txBox="1"/>
          <p:nvPr userDrawn="1"/>
        </p:nvSpPr>
        <p:spPr>
          <a:xfrm>
            <a:off x="1" y="0"/>
            <a:ext cx="1778558" cy="7602081"/>
          </a:xfrm>
          <a:prstGeom prst="rect">
            <a:avLst/>
          </a:prstGeom>
          <a:noFill/>
        </p:spPr>
        <p:txBody>
          <a:bodyPr wrap="square" rtlCol="0">
            <a:spAutoFit/>
          </a:bodyPr>
          <a:lstStyle/>
          <a:p>
            <a:pPr algn="ctr"/>
            <a:r>
              <a:rPr lang="fr-FR" sz="2000" b="1" dirty="0">
                <a:latin typeface="Cambria" panose="02040503050406030204" pitchFamily="18" charset="0"/>
              </a:rPr>
              <a:t>Plan de cours</a:t>
            </a:r>
          </a:p>
          <a:p>
            <a:endParaRPr lang="fr-FR" dirty="0">
              <a:latin typeface="Cambria" panose="02040503050406030204" pitchFamily="18" charset="0"/>
            </a:endParaRPr>
          </a:p>
          <a:p>
            <a:endParaRPr lang="fr-FR" dirty="0">
              <a:latin typeface="Cambria" panose="02040503050406030204" pitchFamily="18" charset="0"/>
            </a:endParaRPr>
          </a:p>
          <a:p>
            <a:endParaRPr lang="fr-FR" dirty="0">
              <a:latin typeface="Cambria" panose="02040503050406030204" pitchFamily="18" charset="0"/>
            </a:endParaRPr>
          </a:p>
          <a:p>
            <a:pPr marL="285750" indent="-285750">
              <a:buFont typeface="Wingdings" panose="05000000000000000000" pitchFamily="2" charset="2"/>
              <a:buChar char="q"/>
            </a:pPr>
            <a:r>
              <a:rPr lang="fr-FR" dirty="0">
                <a:latin typeface="Cambria" panose="02040503050406030204" pitchFamily="18" charset="0"/>
              </a:rPr>
              <a:t>Passage de props</a:t>
            </a:r>
          </a:p>
          <a:p>
            <a:pPr marL="0" indent="0">
              <a:buFont typeface="Wingdings" panose="05000000000000000000" pitchFamily="2" charset="2"/>
              <a:buNone/>
            </a:pPr>
            <a:endParaRPr lang="fr-FR" dirty="0">
              <a:latin typeface="Cambria" panose="02040503050406030204" pitchFamily="18" charset="0"/>
            </a:endParaRPr>
          </a:p>
          <a:p>
            <a:pPr marL="0" indent="0">
              <a:buFont typeface="Wingdings" panose="05000000000000000000" pitchFamily="2" charset="2"/>
              <a:buNone/>
            </a:pPr>
            <a:endParaRPr lang="fr-FR" dirty="0">
              <a:latin typeface="Cambria" panose="02040503050406030204" pitchFamily="18" charset="0"/>
            </a:endParaRPr>
          </a:p>
          <a:p>
            <a:pPr marL="285750" indent="-285750">
              <a:buFont typeface="Wingdings" panose="05000000000000000000" pitchFamily="2" charset="2"/>
              <a:buChar char="q"/>
            </a:pPr>
            <a:r>
              <a:rPr lang="fr-FR" dirty="0">
                <a:latin typeface="Cambria" panose="02040503050406030204" pitchFamily="18" charset="0"/>
              </a:rPr>
              <a:t>State &amp; Event</a:t>
            </a:r>
          </a:p>
          <a:p>
            <a:pPr marL="0" indent="0">
              <a:buFont typeface="Wingdings" panose="05000000000000000000" pitchFamily="2" charset="2"/>
              <a:buNone/>
            </a:pPr>
            <a:endParaRPr lang="fr-FR" dirty="0">
              <a:latin typeface="Cambria" panose="02040503050406030204" pitchFamily="18" charset="0"/>
            </a:endParaRPr>
          </a:p>
          <a:p>
            <a:pPr marL="0" indent="0">
              <a:buFont typeface="Wingdings" panose="05000000000000000000" pitchFamily="2" charset="2"/>
              <a:buNone/>
            </a:pPr>
            <a:endParaRPr lang="fr-FR" dirty="0">
              <a:latin typeface="Cambria" panose="02040503050406030204" pitchFamily="18" charset="0"/>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lang="fr-FR" dirty="0" err="1">
                <a:latin typeface="Cambria" panose="02040503050406030204" pitchFamily="18" charset="0"/>
              </a:rPr>
              <a:t>Redux</a:t>
            </a:r>
            <a:r>
              <a:rPr lang="fr-FR" dirty="0">
                <a:latin typeface="Cambria" panose="02040503050406030204" pitchFamily="18" charset="0"/>
              </a:rPr>
              <a:t> –Action</a:t>
            </a:r>
          </a:p>
          <a:p>
            <a:pPr marL="0" indent="0">
              <a:buFont typeface="Wingdings" panose="05000000000000000000" pitchFamily="2" charset="2"/>
              <a:buNone/>
            </a:pPr>
            <a:endParaRPr lang="fr-FR" dirty="0">
              <a:latin typeface="Cambria" panose="02040503050406030204" pitchFamily="18" charset="0"/>
            </a:endParaRPr>
          </a:p>
          <a:p>
            <a:pPr marL="0" indent="0">
              <a:buFont typeface="Wingdings" panose="05000000000000000000" pitchFamily="2" charset="2"/>
              <a:buNone/>
            </a:pPr>
            <a:endParaRPr lang="fr-FR" dirty="0">
              <a:latin typeface="Cambria" panose="02040503050406030204" pitchFamily="18" charset="0"/>
            </a:endParaRPr>
          </a:p>
          <a:p>
            <a:pPr marL="285750" indent="-285750">
              <a:buFont typeface="Wingdings" panose="05000000000000000000" pitchFamily="2" charset="2"/>
              <a:buChar char="q"/>
            </a:pPr>
            <a:r>
              <a:rPr lang="fr-FR" dirty="0" err="1">
                <a:latin typeface="Cambria" panose="02040503050406030204" pitchFamily="18" charset="0"/>
              </a:rPr>
              <a:t>Redux</a:t>
            </a:r>
            <a:r>
              <a:rPr lang="fr-FR" dirty="0">
                <a:latin typeface="Cambria" panose="02040503050406030204" pitchFamily="18" charset="0"/>
              </a:rPr>
              <a:t> –</a:t>
            </a:r>
            <a:br>
              <a:rPr lang="fr-FR" dirty="0">
                <a:latin typeface="Cambria" panose="02040503050406030204" pitchFamily="18" charset="0"/>
              </a:rPr>
            </a:br>
            <a:r>
              <a:rPr lang="fr-FR" dirty="0" err="1">
                <a:latin typeface="Cambria" panose="02040503050406030204" pitchFamily="18" charset="0"/>
              </a:rPr>
              <a:t>Reducer</a:t>
            </a:r>
            <a:endParaRPr lang="fr-FR" dirty="0">
              <a:latin typeface="Cambria" panose="02040503050406030204" pitchFamily="18" charset="0"/>
            </a:endParaRPr>
          </a:p>
          <a:p>
            <a:pPr marL="285750" indent="-285750">
              <a:buFont typeface="Wingdings" panose="05000000000000000000" pitchFamily="2" charset="2"/>
              <a:buChar char="q"/>
            </a:pPr>
            <a:endParaRPr lang="fr-FR" dirty="0">
              <a:latin typeface="Cambria" panose="02040503050406030204" pitchFamily="18" charset="0"/>
            </a:endParaRPr>
          </a:p>
          <a:p>
            <a:pPr marL="285750" indent="-285750">
              <a:buFont typeface="Wingdings" panose="05000000000000000000" pitchFamily="2" charset="2"/>
              <a:buChar char="q"/>
            </a:pPr>
            <a:endParaRPr lang="fr-FR" dirty="0">
              <a:latin typeface="Cambria" panose="02040503050406030204" pitchFamily="18" charset="0"/>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lang="fr-FR" dirty="0" err="1">
                <a:latin typeface="Cambria" panose="02040503050406030204" pitchFamily="18" charset="0"/>
              </a:rPr>
              <a:t>Redux</a:t>
            </a:r>
            <a:r>
              <a:rPr lang="fr-FR" dirty="0">
                <a:latin typeface="Cambria" panose="02040503050406030204" pitchFamily="18" charset="0"/>
              </a:rPr>
              <a:t> –</a:t>
            </a:r>
            <a:br>
              <a:rPr lang="fr-FR" dirty="0">
                <a:latin typeface="Cambria" panose="02040503050406030204" pitchFamily="18" charset="0"/>
              </a:rPr>
            </a:br>
            <a:r>
              <a:rPr lang="fr-FR" dirty="0">
                <a:latin typeface="Cambria" panose="02040503050406030204" pitchFamily="18" charset="0"/>
              </a:rPr>
              <a:t>Container</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endParaRPr lang="fr-FR" dirty="0">
              <a:latin typeface="Cambria" panose="02040503050406030204" pitchFamily="18" charset="0"/>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lang="fr-FR" dirty="0">
                <a:latin typeface="Cambria" panose="02040503050406030204" pitchFamily="18" charset="0"/>
              </a:rPr>
              <a:t>TP</a:t>
            </a:r>
          </a:p>
          <a:p>
            <a:pPr marL="285750" indent="-285750">
              <a:buFont typeface="Wingdings" panose="05000000000000000000" pitchFamily="2" charset="2"/>
              <a:buChar char="q"/>
            </a:pPr>
            <a:endParaRPr lang="fr-FR" dirty="0">
              <a:latin typeface="Cambria" panose="02040503050406030204" pitchFamily="18" charset="0"/>
            </a:endParaRPr>
          </a:p>
          <a:p>
            <a:pPr marL="0" indent="0">
              <a:buFont typeface="Wingdings" panose="05000000000000000000" pitchFamily="2" charset="2"/>
              <a:buNone/>
            </a:pPr>
            <a:endParaRPr lang="fr-FR" dirty="0">
              <a:latin typeface="Cambria" panose="02040503050406030204" pitchFamily="18" charset="0"/>
            </a:endParaRPr>
          </a:p>
          <a:p>
            <a:pPr marL="0" indent="0">
              <a:buFont typeface="Wingdings" panose="05000000000000000000" pitchFamily="2" charset="2"/>
              <a:buNone/>
            </a:pPr>
            <a:endParaRPr lang="fr-FR" dirty="0">
              <a:latin typeface="Cambria" panose="02040503050406030204" pitchFamily="18" charset="0"/>
            </a:endParaRPr>
          </a:p>
          <a:p>
            <a:pPr marL="285750" indent="-285750">
              <a:buFont typeface="Wingdings" panose="05000000000000000000" pitchFamily="2" charset="2"/>
              <a:buChar char="q"/>
            </a:pPr>
            <a:endParaRPr lang="fr-FR" dirty="0">
              <a:latin typeface="Cambria" panose="02040503050406030204" pitchFamily="18" charset="0"/>
            </a:endParaRPr>
          </a:p>
        </p:txBody>
      </p:sp>
    </p:spTree>
    <p:extLst>
      <p:ext uri="{BB962C8B-B14F-4D97-AF65-F5344CB8AC3E}">
        <p14:creationId xmlns:p14="http://schemas.microsoft.com/office/powerpoint/2010/main" val="3214647677"/>
      </p:ext>
    </p:extLst>
  </p:cSld>
  <p:clrMap bg1="lt1" tx1="dk1" bg2="lt2" tx2="dk2" accent1="accent1" accent2="accent2" accent3="accent3" accent4="accent4" accent5="accent5" accent6="accent6" hlink="hlink" folHlink="folHlink"/>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679926E4-C511-4777-A929-D3E6B6A2D58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4DDB489B-E56D-438B-B35A-01B39F6D388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dirty="0"/>
              <a:t>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4" name="Espace réservé de la date 3">
            <a:extLst>
              <a:ext uri="{FF2B5EF4-FFF2-40B4-BE49-F238E27FC236}">
                <a16:creationId xmlns:a16="http://schemas.microsoft.com/office/drawing/2014/main" id="{01C3FEF5-2498-4428-8FD6-FBB6C8C301D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EAB9BB6-EBAA-4E73-B187-6B238E06E3F4}" type="datetimeFigureOut">
              <a:rPr lang="fr-FR" smtClean="0"/>
              <a:t>31/03/2019</a:t>
            </a:fld>
            <a:endParaRPr lang="fr-FR"/>
          </a:p>
        </p:txBody>
      </p:sp>
      <p:sp>
        <p:nvSpPr>
          <p:cNvPr id="5" name="Espace réservé du pied de page 4">
            <a:extLst>
              <a:ext uri="{FF2B5EF4-FFF2-40B4-BE49-F238E27FC236}">
                <a16:creationId xmlns:a16="http://schemas.microsoft.com/office/drawing/2014/main" id="{0E687299-AF62-4675-89B3-9D03CC31A94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a:extLst>
              <a:ext uri="{FF2B5EF4-FFF2-40B4-BE49-F238E27FC236}">
                <a16:creationId xmlns:a16="http://schemas.microsoft.com/office/drawing/2014/main" id="{C7BB9D8B-342C-4A1F-88D0-74720F73500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8671D7C-B247-4D34-ABB2-4F8EFD0F91FA}" type="slidenum">
              <a:rPr lang="fr-FR" smtClean="0"/>
              <a:t>‹N°›</a:t>
            </a:fld>
            <a:endParaRPr lang="fr-FR"/>
          </a:p>
        </p:txBody>
      </p:sp>
      <p:sp>
        <p:nvSpPr>
          <p:cNvPr id="7" name="Rectangle 6">
            <a:extLst>
              <a:ext uri="{FF2B5EF4-FFF2-40B4-BE49-F238E27FC236}">
                <a16:creationId xmlns:a16="http://schemas.microsoft.com/office/drawing/2014/main" id="{FAD0F19F-D47A-4A0E-817D-89FE6C8F681B}"/>
              </a:ext>
            </a:extLst>
          </p:cNvPr>
          <p:cNvSpPr/>
          <p:nvPr userDrawn="1"/>
        </p:nvSpPr>
        <p:spPr>
          <a:xfrm>
            <a:off x="1" y="0"/>
            <a:ext cx="1778558" cy="685800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ZoneTexte 7">
            <a:extLst>
              <a:ext uri="{FF2B5EF4-FFF2-40B4-BE49-F238E27FC236}">
                <a16:creationId xmlns:a16="http://schemas.microsoft.com/office/drawing/2014/main" id="{8BB6FA4F-EFF1-4ED5-9DA8-8DC018F7896B}"/>
              </a:ext>
            </a:extLst>
          </p:cNvPr>
          <p:cNvSpPr txBox="1"/>
          <p:nvPr userDrawn="1"/>
        </p:nvSpPr>
        <p:spPr>
          <a:xfrm>
            <a:off x="0" y="0"/>
            <a:ext cx="2576945" cy="646331"/>
          </a:xfrm>
          <a:prstGeom prst="rect">
            <a:avLst/>
          </a:prstGeom>
          <a:noFill/>
        </p:spPr>
        <p:txBody>
          <a:bodyPr wrap="square" rtlCol="0">
            <a:spAutoFit/>
          </a:bodyPr>
          <a:lstStyle/>
          <a:p>
            <a:endParaRPr lang="fr-FR" dirty="0"/>
          </a:p>
          <a:p>
            <a:endParaRPr lang="fr-FR" dirty="0"/>
          </a:p>
        </p:txBody>
      </p:sp>
      <p:sp>
        <p:nvSpPr>
          <p:cNvPr id="9" name="Rectangle 8">
            <a:extLst>
              <a:ext uri="{FF2B5EF4-FFF2-40B4-BE49-F238E27FC236}">
                <a16:creationId xmlns:a16="http://schemas.microsoft.com/office/drawing/2014/main" id="{FFE73593-E614-4B34-AA45-A6F2DA5718DC}"/>
              </a:ext>
            </a:extLst>
          </p:cNvPr>
          <p:cNvSpPr/>
          <p:nvPr userDrawn="1"/>
        </p:nvSpPr>
        <p:spPr>
          <a:xfrm>
            <a:off x="1" y="0"/>
            <a:ext cx="1778558" cy="685800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ZoneTexte 9">
            <a:extLst>
              <a:ext uri="{FF2B5EF4-FFF2-40B4-BE49-F238E27FC236}">
                <a16:creationId xmlns:a16="http://schemas.microsoft.com/office/drawing/2014/main" id="{CED38ACD-E61D-45BA-9E06-B201566BD0BF}"/>
              </a:ext>
            </a:extLst>
          </p:cNvPr>
          <p:cNvSpPr txBox="1"/>
          <p:nvPr userDrawn="1"/>
        </p:nvSpPr>
        <p:spPr>
          <a:xfrm>
            <a:off x="0" y="0"/>
            <a:ext cx="2576945" cy="646331"/>
          </a:xfrm>
          <a:prstGeom prst="rect">
            <a:avLst/>
          </a:prstGeom>
          <a:noFill/>
        </p:spPr>
        <p:txBody>
          <a:bodyPr wrap="square" rtlCol="0">
            <a:spAutoFit/>
          </a:bodyPr>
          <a:lstStyle/>
          <a:p>
            <a:endParaRPr lang="fr-FR" dirty="0"/>
          </a:p>
          <a:p>
            <a:endParaRPr lang="fr-FR" dirty="0"/>
          </a:p>
        </p:txBody>
      </p:sp>
      <p:sp>
        <p:nvSpPr>
          <p:cNvPr id="11" name="ZoneTexte 10">
            <a:extLst>
              <a:ext uri="{FF2B5EF4-FFF2-40B4-BE49-F238E27FC236}">
                <a16:creationId xmlns:a16="http://schemas.microsoft.com/office/drawing/2014/main" id="{0381F969-0FC1-4FAC-BF7F-4F2E22EB9271}"/>
              </a:ext>
            </a:extLst>
          </p:cNvPr>
          <p:cNvSpPr txBox="1"/>
          <p:nvPr userDrawn="1"/>
        </p:nvSpPr>
        <p:spPr>
          <a:xfrm>
            <a:off x="21667" y="0"/>
            <a:ext cx="1778558" cy="7048083"/>
          </a:xfrm>
          <a:prstGeom prst="rect">
            <a:avLst/>
          </a:prstGeom>
          <a:noFill/>
        </p:spPr>
        <p:txBody>
          <a:bodyPr wrap="square" rtlCol="0">
            <a:spAutoFit/>
          </a:bodyPr>
          <a:lstStyle/>
          <a:p>
            <a:pPr algn="ctr"/>
            <a:r>
              <a:rPr lang="fr-FR" sz="2000" b="1" dirty="0">
                <a:latin typeface="Cambria" panose="02040503050406030204" pitchFamily="18" charset="0"/>
              </a:rPr>
              <a:t>Plan de cours</a:t>
            </a:r>
          </a:p>
          <a:p>
            <a:endParaRPr lang="fr-FR" dirty="0">
              <a:latin typeface="Cambria" panose="02040503050406030204" pitchFamily="18" charset="0"/>
            </a:endParaRPr>
          </a:p>
          <a:p>
            <a:endParaRPr lang="fr-FR" dirty="0">
              <a:latin typeface="Cambria" panose="02040503050406030204" pitchFamily="18" charset="0"/>
            </a:endParaRPr>
          </a:p>
          <a:p>
            <a:endParaRPr lang="fr-FR" dirty="0">
              <a:latin typeface="Cambria" panose="02040503050406030204" pitchFamily="18" charset="0"/>
            </a:endParaRPr>
          </a:p>
          <a:p>
            <a:pPr marL="285750" indent="-285750">
              <a:buFont typeface="Wingdings" panose="05000000000000000000" pitchFamily="2" charset="2"/>
              <a:buChar char="q"/>
            </a:pPr>
            <a:r>
              <a:rPr lang="fr-FR" dirty="0">
                <a:latin typeface="Cambria" panose="02040503050406030204" pitchFamily="18" charset="0"/>
              </a:rPr>
              <a:t>Récap</a:t>
            </a:r>
          </a:p>
          <a:p>
            <a:pPr marL="285750" indent="-285750">
              <a:buFont typeface="Wingdings" panose="05000000000000000000" pitchFamily="2" charset="2"/>
              <a:buChar char="q"/>
            </a:pPr>
            <a:endParaRPr lang="fr-FR" dirty="0">
              <a:latin typeface="Cambria" panose="02040503050406030204" pitchFamily="18" charset="0"/>
            </a:endParaRPr>
          </a:p>
          <a:p>
            <a:pPr marL="285750" indent="-285750">
              <a:buFont typeface="Wingdings" panose="05000000000000000000" pitchFamily="2" charset="2"/>
              <a:buChar char="q"/>
            </a:pPr>
            <a:endParaRPr lang="fr-FR" dirty="0">
              <a:latin typeface="Cambria" panose="02040503050406030204" pitchFamily="18" charset="0"/>
            </a:endParaRPr>
          </a:p>
          <a:p>
            <a:pPr marL="285750" indent="-285750">
              <a:buFont typeface="Wingdings" panose="05000000000000000000" pitchFamily="2" charset="2"/>
              <a:buChar char="q"/>
            </a:pPr>
            <a:endParaRPr lang="fr-FR" dirty="0">
              <a:latin typeface="Cambria" panose="02040503050406030204" pitchFamily="18" charset="0"/>
            </a:endParaRPr>
          </a:p>
          <a:p>
            <a:pPr marL="285750" indent="-285750">
              <a:buFont typeface="Wingdings" panose="05000000000000000000" pitchFamily="2" charset="2"/>
              <a:buChar char="q"/>
            </a:pPr>
            <a:r>
              <a:rPr lang="fr-FR" dirty="0" err="1">
                <a:latin typeface="Cambria" panose="02040503050406030204" pitchFamily="18" charset="0"/>
              </a:rPr>
              <a:t>LiveCode</a:t>
            </a:r>
            <a:r>
              <a:rPr lang="fr-FR" dirty="0">
                <a:latin typeface="Cambria" panose="02040503050406030204" pitchFamily="18" charset="0"/>
              </a:rPr>
              <a:t> Login Simple</a:t>
            </a:r>
          </a:p>
          <a:p>
            <a:pPr marL="285750" indent="-285750">
              <a:buFont typeface="Wingdings" panose="05000000000000000000" pitchFamily="2" charset="2"/>
              <a:buChar char="q"/>
            </a:pPr>
            <a:endParaRPr lang="fr-FR" dirty="0">
              <a:latin typeface="Cambria" panose="02040503050406030204" pitchFamily="18" charset="0"/>
            </a:endParaRPr>
          </a:p>
          <a:p>
            <a:pPr marL="285750" indent="-285750">
              <a:buFont typeface="Wingdings" panose="05000000000000000000" pitchFamily="2" charset="2"/>
              <a:buChar char="q"/>
            </a:pPr>
            <a:r>
              <a:rPr lang="fr-FR" dirty="0" err="1">
                <a:latin typeface="Cambria" panose="02040503050406030204" pitchFamily="18" charset="0"/>
              </a:rPr>
              <a:t>ClassName</a:t>
            </a:r>
            <a:endParaRPr lang="fr-FR" dirty="0">
              <a:latin typeface="Cambria" panose="02040503050406030204" pitchFamily="18" charset="0"/>
            </a:endParaRPr>
          </a:p>
          <a:p>
            <a:pPr marL="285750" indent="-285750">
              <a:buFont typeface="Wingdings" panose="05000000000000000000" pitchFamily="2" charset="2"/>
              <a:buChar char="q"/>
            </a:pPr>
            <a:r>
              <a:rPr lang="fr-FR" dirty="0" err="1">
                <a:latin typeface="Cambria" panose="02040503050406030204" pitchFamily="18" charset="0"/>
              </a:rPr>
              <a:t>PropType</a:t>
            </a:r>
            <a:endParaRPr lang="fr-FR" dirty="0">
              <a:latin typeface="Cambria" panose="02040503050406030204" pitchFamily="18" charset="0"/>
            </a:endParaRPr>
          </a:p>
          <a:p>
            <a:pPr marL="285750" indent="-285750">
              <a:buFont typeface="Wingdings" panose="05000000000000000000" pitchFamily="2" charset="2"/>
              <a:buChar char="q"/>
            </a:pPr>
            <a:r>
              <a:rPr lang="fr-FR" dirty="0">
                <a:latin typeface="Cambria" panose="02040503050406030204" pitchFamily="18" charset="0"/>
              </a:rPr>
              <a:t>Conditionnel</a:t>
            </a:r>
          </a:p>
          <a:p>
            <a:pPr marL="285750" indent="-285750">
              <a:buFont typeface="Wingdings" panose="05000000000000000000" pitchFamily="2" charset="2"/>
              <a:buChar char="q"/>
            </a:pPr>
            <a:endParaRPr lang="fr-FR" dirty="0">
              <a:latin typeface="Cambria" panose="02040503050406030204" pitchFamily="18" charset="0"/>
            </a:endParaRPr>
          </a:p>
          <a:p>
            <a:pPr marL="285750" indent="-285750">
              <a:buFont typeface="Wingdings" panose="05000000000000000000" pitchFamily="2" charset="2"/>
              <a:buChar char="q"/>
            </a:pPr>
            <a:endParaRPr lang="fr-FR" dirty="0">
              <a:latin typeface="Cambria" panose="02040503050406030204" pitchFamily="18" charset="0"/>
            </a:endParaRPr>
          </a:p>
          <a:p>
            <a:pPr marL="285750" indent="-285750">
              <a:buFont typeface="Wingdings" panose="05000000000000000000" pitchFamily="2" charset="2"/>
              <a:buChar char="q"/>
            </a:pPr>
            <a:r>
              <a:rPr lang="fr-FR" dirty="0">
                <a:latin typeface="Cambria" panose="02040503050406030204" pitchFamily="18" charset="0"/>
              </a:rPr>
              <a:t>Introduction Axios</a:t>
            </a:r>
          </a:p>
          <a:p>
            <a:pPr marL="285750" indent="-285750">
              <a:buFont typeface="Wingdings" panose="05000000000000000000" pitchFamily="2" charset="2"/>
              <a:buChar char="q"/>
            </a:pPr>
            <a:endParaRPr lang="fr-FR" dirty="0">
              <a:latin typeface="Cambria" panose="02040503050406030204" pitchFamily="18" charset="0"/>
            </a:endParaRPr>
          </a:p>
          <a:p>
            <a:pPr marL="285750" indent="-285750">
              <a:buFont typeface="Wingdings" panose="05000000000000000000" pitchFamily="2" charset="2"/>
              <a:buChar char="q"/>
            </a:pPr>
            <a:endParaRPr lang="fr-FR" dirty="0">
              <a:latin typeface="Cambria" panose="02040503050406030204" pitchFamily="18" charset="0"/>
            </a:endParaRPr>
          </a:p>
          <a:p>
            <a:pPr marL="285750" indent="-285750">
              <a:buFont typeface="Wingdings" panose="05000000000000000000" pitchFamily="2" charset="2"/>
              <a:buChar char="q"/>
            </a:pPr>
            <a:r>
              <a:rPr lang="fr-FR" dirty="0">
                <a:latin typeface="Cambria" panose="02040503050406030204" pitchFamily="18" charset="0"/>
              </a:rPr>
              <a:t>Exo Ajout Axios</a:t>
            </a:r>
          </a:p>
          <a:p>
            <a:pPr marL="0" indent="0">
              <a:buFont typeface="Wingdings" panose="05000000000000000000" pitchFamily="2" charset="2"/>
              <a:buNone/>
            </a:pPr>
            <a:endParaRPr lang="fr-FR" dirty="0">
              <a:latin typeface="Cambria" panose="02040503050406030204" pitchFamily="18" charset="0"/>
            </a:endParaRPr>
          </a:p>
          <a:p>
            <a:pPr marL="0" indent="0">
              <a:buFont typeface="Wingdings" panose="05000000000000000000" pitchFamily="2" charset="2"/>
              <a:buNone/>
            </a:pPr>
            <a:endParaRPr lang="fr-FR" dirty="0">
              <a:latin typeface="Cambria" panose="02040503050406030204" pitchFamily="18" charset="0"/>
            </a:endParaRPr>
          </a:p>
          <a:p>
            <a:pPr marL="285750" indent="-285750">
              <a:buFont typeface="Wingdings" panose="05000000000000000000" pitchFamily="2" charset="2"/>
              <a:buChar char="q"/>
            </a:pPr>
            <a:endParaRPr lang="fr-FR" dirty="0">
              <a:latin typeface="Cambria" panose="02040503050406030204" pitchFamily="18" charset="0"/>
            </a:endParaRPr>
          </a:p>
        </p:txBody>
      </p:sp>
    </p:spTree>
    <p:extLst>
      <p:ext uri="{BB962C8B-B14F-4D97-AF65-F5344CB8AC3E}">
        <p14:creationId xmlns:p14="http://schemas.microsoft.com/office/powerpoint/2010/main" val="996803853"/>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Espace réservé du numéro de diapositive 5">
            <a:extLst>
              <a:ext uri="{FF2B5EF4-FFF2-40B4-BE49-F238E27FC236}">
                <a16:creationId xmlns:a16="http://schemas.microsoft.com/office/drawing/2014/main" id="{36CF25FB-67BD-48A0-9830-510E82925C72}"/>
              </a:ext>
            </a:extLst>
          </p:cNvPr>
          <p:cNvSpPr>
            <a:spLocks noGrp="1"/>
          </p:cNvSpPr>
          <p:nvPr>
            <p:ph type="sldNum" sz="quarter" idx="4"/>
          </p:nvPr>
        </p:nvSpPr>
        <p:spPr>
          <a:xfrm>
            <a:off x="9448800" y="6492875"/>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86433C3-2315-4262-A8DC-8A2428EACC4F}" type="slidenum">
              <a:rPr lang="fr-FR" smtClean="0"/>
              <a:t>‹N°›</a:t>
            </a:fld>
            <a:endParaRPr lang="fr-FR"/>
          </a:p>
        </p:txBody>
      </p:sp>
      <p:sp>
        <p:nvSpPr>
          <p:cNvPr id="7" name="Rectangle 6">
            <a:extLst>
              <a:ext uri="{FF2B5EF4-FFF2-40B4-BE49-F238E27FC236}">
                <a16:creationId xmlns:a16="http://schemas.microsoft.com/office/drawing/2014/main" id="{386DB742-FC81-48B9-AB94-4749FCA19E6F}"/>
              </a:ext>
            </a:extLst>
          </p:cNvPr>
          <p:cNvSpPr/>
          <p:nvPr userDrawn="1"/>
        </p:nvSpPr>
        <p:spPr>
          <a:xfrm>
            <a:off x="1" y="0"/>
            <a:ext cx="1778558" cy="685800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ZoneTexte 10">
            <a:extLst>
              <a:ext uri="{FF2B5EF4-FFF2-40B4-BE49-F238E27FC236}">
                <a16:creationId xmlns:a16="http://schemas.microsoft.com/office/drawing/2014/main" id="{24E03E7B-3BEF-485D-9206-949AC904B368}"/>
              </a:ext>
            </a:extLst>
          </p:cNvPr>
          <p:cNvSpPr txBox="1"/>
          <p:nvPr userDrawn="1"/>
        </p:nvSpPr>
        <p:spPr>
          <a:xfrm>
            <a:off x="0" y="0"/>
            <a:ext cx="2576945" cy="646331"/>
          </a:xfrm>
          <a:prstGeom prst="rect">
            <a:avLst/>
          </a:prstGeom>
          <a:noFill/>
        </p:spPr>
        <p:txBody>
          <a:bodyPr wrap="square" rtlCol="0">
            <a:spAutoFit/>
          </a:bodyPr>
          <a:lstStyle/>
          <a:p>
            <a:endParaRPr lang="fr-FR" dirty="0"/>
          </a:p>
          <a:p>
            <a:endParaRPr lang="fr-FR" dirty="0"/>
          </a:p>
        </p:txBody>
      </p:sp>
      <p:sp>
        <p:nvSpPr>
          <p:cNvPr id="12" name="ZoneTexte 11">
            <a:extLst>
              <a:ext uri="{FF2B5EF4-FFF2-40B4-BE49-F238E27FC236}">
                <a16:creationId xmlns:a16="http://schemas.microsoft.com/office/drawing/2014/main" id="{D73181FB-FFDA-466D-A9C1-86519AB5AEED}"/>
              </a:ext>
            </a:extLst>
          </p:cNvPr>
          <p:cNvSpPr txBox="1"/>
          <p:nvPr userDrawn="1"/>
        </p:nvSpPr>
        <p:spPr>
          <a:xfrm>
            <a:off x="1" y="0"/>
            <a:ext cx="1778558" cy="7325082"/>
          </a:xfrm>
          <a:prstGeom prst="rect">
            <a:avLst/>
          </a:prstGeom>
          <a:noFill/>
        </p:spPr>
        <p:txBody>
          <a:bodyPr wrap="square" rtlCol="0">
            <a:spAutoFit/>
          </a:bodyPr>
          <a:lstStyle/>
          <a:p>
            <a:pPr algn="ctr"/>
            <a:r>
              <a:rPr lang="fr-FR" sz="2000" b="1" dirty="0">
                <a:latin typeface="Cambria" panose="02040503050406030204" pitchFamily="18" charset="0"/>
              </a:rPr>
              <a:t>Plan de cours</a:t>
            </a:r>
          </a:p>
          <a:p>
            <a:endParaRPr lang="fr-FR" dirty="0">
              <a:latin typeface="Cambria" panose="02040503050406030204" pitchFamily="18" charset="0"/>
            </a:endParaRPr>
          </a:p>
          <a:p>
            <a:endParaRPr lang="fr-FR" dirty="0">
              <a:latin typeface="Cambria" panose="02040503050406030204" pitchFamily="18" charset="0"/>
            </a:endParaRPr>
          </a:p>
          <a:p>
            <a:endParaRPr lang="fr-FR" dirty="0">
              <a:latin typeface="Cambria" panose="02040503050406030204" pitchFamily="18" charset="0"/>
            </a:endParaRPr>
          </a:p>
          <a:p>
            <a:pPr marL="285750" indent="-285750">
              <a:buFont typeface="Wingdings" panose="05000000000000000000" pitchFamily="2" charset="2"/>
              <a:buChar char="q"/>
            </a:pPr>
            <a:r>
              <a:rPr lang="fr-FR" dirty="0">
                <a:latin typeface="Cambria" panose="02040503050406030204" pitchFamily="18" charset="0"/>
              </a:rPr>
              <a:t>Passage de props</a:t>
            </a:r>
          </a:p>
          <a:p>
            <a:pPr marL="0" indent="0">
              <a:buFont typeface="Wingdings" panose="05000000000000000000" pitchFamily="2" charset="2"/>
              <a:buNone/>
            </a:pPr>
            <a:endParaRPr lang="fr-FR" dirty="0">
              <a:latin typeface="Cambria" panose="02040503050406030204" pitchFamily="18" charset="0"/>
            </a:endParaRPr>
          </a:p>
          <a:p>
            <a:pPr marL="0" indent="0">
              <a:buFont typeface="Wingdings" panose="05000000000000000000" pitchFamily="2" charset="2"/>
              <a:buNone/>
            </a:pPr>
            <a:endParaRPr lang="fr-FR" dirty="0">
              <a:latin typeface="Cambria" panose="02040503050406030204" pitchFamily="18" charset="0"/>
            </a:endParaRPr>
          </a:p>
          <a:p>
            <a:pPr marL="285750" indent="-285750">
              <a:buFont typeface="Wingdings" panose="05000000000000000000" pitchFamily="2" charset="2"/>
              <a:buChar char="q"/>
            </a:pPr>
            <a:r>
              <a:rPr lang="fr-FR" dirty="0">
                <a:latin typeface="Cambria" panose="02040503050406030204" pitchFamily="18" charset="0"/>
              </a:rPr>
              <a:t>State &amp; Event</a:t>
            </a:r>
          </a:p>
          <a:p>
            <a:pPr marL="0" indent="0">
              <a:buFont typeface="Wingdings" panose="05000000000000000000" pitchFamily="2" charset="2"/>
              <a:buNone/>
            </a:pPr>
            <a:endParaRPr lang="fr-FR" dirty="0">
              <a:latin typeface="Cambria" panose="02040503050406030204" pitchFamily="18" charset="0"/>
            </a:endParaRPr>
          </a:p>
          <a:p>
            <a:pPr marL="0" indent="0">
              <a:buFont typeface="Wingdings" panose="05000000000000000000" pitchFamily="2" charset="2"/>
              <a:buNone/>
            </a:pPr>
            <a:endParaRPr lang="fr-FR" dirty="0">
              <a:latin typeface="Cambria" panose="02040503050406030204" pitchFamily="18" charset="0"/>
            </a:endParaRPr>
          </a:p>
          <a:p>
            <a:pPr marL="285750" indent="-285750">
              <a:buFont typeface="Wingdings" panose="05000000000000000000" pitchFamily="2" charset="2"/>
              <a:buChar char="q"/>
            </a:pPr>
            <a:r>
              <a:rPr lang="fr-FR" dirty="0" err="1">
                <a:latin typeface="Cambria" panose="02040503050406030204" pitchFamily="18" charset="0"/>
              </a:rPr>
              <a:t>Redux</a:t>
            </a:r>
            <a:r>
              <a:rPr lang="fr-FR" dirty="0">
                <a:latin typeface="Cambria" panose="02040503050406030204" pitchFamily="18" charset="0"/>
              </a:rPr>
              <a:t> –</a:t>
            </a:r>
            <a:br>
              <a:rPr lang="fr-FR" dirty="0">
                <a:latin typeface="Cambria" panose="02040503050406030204" pitchFamily="18" charset="0"/>
              </a:rPr>
            </a:br>
            <a:r>
              <a:rPr lang="fr-FR" dirty="0">
                <a:latin typeface="Cambria" panose="02040503050406030204" pitchFamily="18" charset="0"/>
              </a:rPr>
              <a:t>Container</a:t>
            </a:r>
          </a:p>
          <a:p>
            <a:pPr marL="0" indent="0">
              <a:buFont typeface="Wingdings" panose="05000000000000000000" pitchFamily="2" charset="2"/>
              <a:buNone/>
            </a:pPr>
            <a:endParaRPr lang="fr-FR" dirty="0">
              <a:latin typeface="Cambria" panose="02040503050406030204" pitchFamily="18" charset="0"/>
            </a:endParaRPr>
          </a:p>
          <a:p>
            <a:pPr marL="0" indent="0">
              <a:buFont typeface="Wingdings" panose="05000000000000000000" pitchFamily="2" charset="2"/>
              <a:buNone/>
            </a:pPr>
            <a:endParaRPr lang="fr-FR" dirty="0">
              <a:latin typeface="Cambria" panose="02040503050406030204" pitchFamily="18" charset="0"/>
            </a:endParaRPr>
          </a:p>
          <a:p>
            <a:pPr marL="285750" indent="-285750">
              <a:buFont typeface="Wingdings" panose="05000000000000000000" pitchFamily="2" charset="2"/>
              <a:buChar char="q"/>
            </a:pPr>
            <a:r>
              <a:rPr lang="fr-FR" dirty="0" err="1">
                <a:latin typeface="Cambria" panose="02040503050406030204" pitchFamily="18" charset="0"/>
              </a:rPr>
              <a:t>Redux</a:t>
            </a:r>
            <a:r>
              <a:rPr lang="fr-FR" dirty="0">
                <a:latin typeface="Cambria" panose="02040503050406030204" pitchFamily="18" charset="0"/>
              </a:rPr>
              <a:t> –</a:t>
            </a:r>
            <a:br>
              <a:rPr lang="fr-FR" dirty="0">
                <a:latin typeface="Cambria" panose="02040503050406030204" pitchFamily="18" charset="0"/>
              </a:rPr>
            </a:br>
            <a:r>
              <a:rPr lang="fr-FR" dirty="0" err="1">
                <a:latin typeface="Cambria" panose="02040503050406030204" pitchFamily="18" charset="0"/>
              </a:rPr>
              <a:t>Reducer</a:t>
            </a:r>
            <a:endParaRPr lang="fr-FR" dirty="0">
              <a:latin typeface="Cambria" panose="02040503050406030204" pitchFamily="18" charset="0"/>
            </a:endParaRPr>
          </a:p>
          <a:p>
            <a:pPr marL="285750" indent="-285750">
              <a:buFont typeface="Wingdings" panose="05000000000000000000" pitchFamily="2" charset="2"/>
              <a:buChar char="q"/>
            </a:pPr>
            <a:endParaRPr lang="fr-FR" dirty="0">
              <a:latin typeface="Cambria" panose="02040503050406030204" pitchFamily="18" charset="0"/>
            </a:endParaRPr>
          </a:p>
          <a:p>
            <a:pPr marL="285750" indent="-285750">
              <a:buFont typeface="Wingdings" panose="05000000000000000000" pitchFamily="2" charset="2"/>
              <a:buChar char="q"/>
            </a:pPr>
            <a:endParaRPr lang="fr-FR" dirty="0">
              <a:latin typeface="Cambria" panose="02040503050406030204" pitchFamily="18" charset="0"/>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lang="fr-FR" dirty="0" err="1">
                <a:latin typeface="Cambria" panose="02040503050406030204" pitchFamily="18" charset="0"/>
              </a:rPr>
              <a:t>Redux</a:t>
            </a:r>
            <a:r>
              <a:rPr lang="fr-FR" dirty="0">
                <a:latin typeface="Cambria" panose="02040503050406030204" pitchFamily="18" charset="0"/>
              </a:rPr>
              <a:t> –</a:t>
            </a:r>
            <a:br>
              <a:rPr lang="fr-FR" dirty="0">
                <a:latin typeface="Cambria" panose="02040503050406030204" pitchFamily="18" charset="0"/>
              </a:rPr>
            </a:br>
            <a:r>
              <a:rPr lang="fr-FR" dirty="0">
                <a:latin typeface="Cambria" panose="02040503050406030204" pitchFamily="18" charset="0"/>
              </a:rPr>
              <a:t>Action</a:t>
            </a:r>
          </a:p>
          <a:p>
            <a:pPr marL="285750" indent="-285750">
              <a:buFont typeface="Wingdings" panose="05000000000000000000" pitchFamily="2" charset="2"/>
              <a:buChar char="q"/>
            </a:pPr>
            <a:endParaRPr lang="fr-FR" dirty="0">
              <a:latin typeface="Cambria" panose="02040503050406030204" pitchFamily="18" charset="0"/>
            </a:endParaRPr>
          </a:p>
          <a:p>
            <a:pPr marL="0" indent="0">
              <a:buFont typeface="Wingdings" panose="05000000000000000000" pitchFamily="2" charset="2"/>
              <a:buNone/>
            </a:pPr>
            <a:endParaRPr lang="fr-FR" dirty="0">
              <a:latin typeface="Cambria" panose="02040503050406030204" pitchFamily="18" charset="0"/>
            </a:endParaRPr>
          </a:p>
          <a:p>
            <a:pPr marL="0" indent="0">
              <a:buFont typeface="Wingdings" panose="05000000000000000000" pitchFamily="2" charset="2"/>
              <a:buNone/>
            </a:pPr>
            <a:endParaRPr lang="fr-FR" dirty="0">
              <a:latin typeface="Cambria" panose="02040503050406030204" pitchFamily="18" charset="0"/>
            </a:endParaRPr>
          </a:p>
          <a:p>
            <a:pPr marL="285750" indent="-285750">
              <a:buFont typeface="Wingdings" panose="05000000000000000000" pitchFamily="2" charset="2"/>
              <a:buChar char="q"/>
            </a:pPr>
            <a:endParaRPr lang="fr-FR" dirty="0">
              <a:latin typeface="Cambria" panose="02040503050406030204" pitchFamily="18" charset="0"/>
            </a:endParaRPr>
          </a:p>
        </p:txBody>
      </p:sp>
    </p:spTree>
    <p:extLst>
      <p:ext uri="{BB962C8B-B14F-4D97-AF65-F5344CB8AC3E}">
        <p14:creationId xmlns:p14="http://schemas.microsoft.com/office/powerpoint/2010/main" val="741358461"/>
      </p:ext>
    </p:extLst>
  </p:cSld>
  <p:clrMap bg1="lt1" tx1="dk1" bg2="lt2" tx2="dk2" accent1="accent1" accent2="accent2" accent3="accent3" accent4="accent4" accent5="accent5" accent6="accent6" hlink="hlink" folHlink="folHlink"/>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8.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8.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8.xml"/><Relationship Id="rId5" Type="http://schemas.openxmlformats.org/officeDocument/2006/relationships/image" Target="../media/image19.png"/><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8.xml"/><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1E2150F-4BFE-4D97-8F21-5A4463233BB2}"/>
              </a:ext>
            </a:extLst>
          </p:cNvPr>
          <p:cNvSpPr>
            <a:spLocks noGrp="1"/>
          </p:cNvSpPr>
          <p:nvPr>
            <p:ph type="ctrTitle" idx="4294967295"/>
          </p:nvPr>
        </p:nvSpPr>
        <p:spPr>
          <a:xfrm>
            <a:off x="2550160" y="0"/>
            <a:ext cx="9641840" cy="802640"/>
          </a:xfrm>
          <a:prstGeom prst="rect">
            <a:avLst/>
          </a:prstGeom>
        </p:spPr>
        <p:txBody>
          <a:bodyPr/>
          <a:lstStyle/>
          <a:p>
            <a:pPr algn="ctr"/>
            <a:r>
              <a:rPr lang="fr-FR" dirty="0">
                <a:latin typeface="Cambria" panose="02040503050406030204" pitchFamily="18" charset="0"/>
              </a:rPr>
              <a:t>J – 4</a:t>
            </a:r>
          </a:p>
        </p:txBody>
      </p:sp>
      <p:sp>
        <p:nvSpPr>
          <p:cNvPr id="3" name="Sous-titre 2">
            <a:extLst>
              <a:ext uri="{FF2B5EF4-FFF2-40B4-BE49-F238E27FC236}">
                <a16:creationId xmlns:a16="http://schemas.microsoft.com/office/drawing/2014/main" id="{E4C39BF9-6783-4B47-92E0-086B6996CCBC}"/>
              </a:ext>
            </a:extLst>
          </p:cNvPr>
          <p:cNvSpPr>
            <a:spLocks noGrp="1"/>
          </p:cNvSpPr>
          <p:nvPr>
            <p:ph type="subTitle" idx="4294967295"/>
          </p:nvPr>
        </p:nvSpPr>
        <p:spPr>
          <a:xfrm>
            <a:off x="2794000" y="1097280"/>
            <a:ext cx="9144000" cy="4439920"/>
          </a:xfrm>
          <a:prstGeom prst="rect">
            <a:avLst/>
          </a:prstGeom>
        </p:spPr>
        <p:txBody>
          <a:bodyPr/>
          <a:lstStyle/>
          <a:p>
            <a:r>
              <a:rPr lang="fr-FR" dirty="0"/>
              <a:t>Planning : </a:t>
            </a:r>
          </a:p>
          <a:p>
            <a:pPr lvl="1">
              <a:lnSpc>
                <a:spcPct val="200000"/>
              </a:lnSpc>
            </a:pPr>
            <a:r>
              <a:rPr lang="fr-FR" dirty="0"/>
              <a:t>Récap’</a:t>
            </a:r>
          </a:p>
          <a:p>
            <a:pPr lvl="1">
              <a:lnSpc>
                <a:spcPct val="200000"/>
              </a:lnSpc>
            </a:pPr>
            <a:r>
              <a:rPr lang="fr-FR" dirty="0"/>
              <a:t>Live Code de Login – Maitriser les input</a:t>
            </a:r>
          </a:p>
          <a:p>
            <a:pPr lvl="1">
              <a:lnSpc>
                <a:spcPct val="200000"/>
              </a:lnSpc>
            </a:pPr>
            <a:r>
              <a:rPr lang="fr-FR" dirty="0"/>
              <a:t>Transformation </a:t>
            </a:r>
            <a:r>
              <a:rPr lang="fr-FR" dirty="0" err="1"/>
              <a:t>Todolist</a:t>
            </a:r>
            <a:r>
              <a:rPr lang="fr-FR" dirty="0"/>
              <a:t> </a:t>
            </a:r>
            <a:r>
              <a:rPr lang="fr-FR" dirty="0">
                <a:sym typeface="Wingdings" panose="05000000000000000000" pitchFamily="2" charset="2"/>
              </a:rPr>
              <a:t> </a:t>
            </a:r>
            <a:r>
              <a:rPr lang="fr-FR" dirty="0" err="1">
                <a:sym typeface="Wingdings" panose="05000000000000000000" pitchFamily="2" charset="2"/>
              </a:rPr>
              <a:t>React</a:t>
            </a:r>
            <a:r>
              <a:rPr lang="fr-FR" dirty="0">
                <a:sym typeface="Wingdings" panose="05000000000000000000" pitchFamily="2" charset="2"/>
              </a:rPr>
              <a:t> App </a:t>
            </a:r>
            <a:r>
              <a:rPr lang="fr-FR" dirty="0" err="1">
                <a:sym typeface="Wingdings" panose="05000000000000000000" pitchFamily="2" charset="2"/>
              </a:rPr>
              <a:t>StateFull</a:t>
            </a:r>
            <a:endParaRPr lang="fr-FR" dirty="0"/>
          </a:p>
        </p:txBody>
      </p:sp>
    </p:spTree>
    <p:extLst>
      <p:ext uri="{BB962C8B-B14F-4D97-AF65-F5344CB8AC3E}">
        <p14:creationId xmlns:p14="http://schemas.microsoft.com/office/powerpoint/2010/main" val="15580613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0FA223EB-3C06-4E47-BB14-09D6CA9812C1}"/>
              </a:ext>
            </a:extLst>
          </p:cNvPr>
          <p:cNvSpPr txBox="1"/>
          <p:nvPr/>
        </p:nvSpPr>
        <p:spPr>
          <a:xfrm>
            <a:off x="1781908" y="0"/>
            <a:ext cx="10410092" cy="461665"/>
          </a:xfrm>
          <a:prstGeom prst="rect">
            <a:avLst/>
          </a:prstGeom>
          <a:noFill/>
        </p:spPr>
        <p:txBody>
          <a:bodyPr wrap="square" rtlCol="0">
            <a:spAutoFit/>
          </a:bodyPr>
          <a:lstStyle/>
          <a:p>
            <a:pPr algn="ctr"/>
            <a:r>
              <a:rPr lang="fr-FR" sz="2400" b="1" dirty="0"/>
              <a:t>Rappel : sans l’AJAX</a:t>
            </a:r>
          </a:p>
        </p:txBody>
      </p:sp>
      <p:pic>
        <p:nvPicPr>
          <p:cNvPr id="1025" name="Picture 1" descr="Client &#10;41 Du code JavaScript est exécuté &#10;par le navigateur du client pour &#10;modifier la page HTML &#10;1/ Le client demande la page au &#10;serveur &#10;3/ Le serveur envoie la page HTML &#10;générée au client &#10;Serveur &#10;21 un langage serveur (ex : PHP) &#10;génère la page HTML demandée ">
            <a:extLst>
              <a:ext uri="{FF2B5EF4-FFF2-40B4-BE49-F238E27FC236}">
                <a16:creationId xmlns:a16="http://schemas.microsoft.com/office/drawing/2014/main" id="{9ACD6E74-7AF2-4EA0-A506-995D65710A0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5181" b="3881"/>
          <a:stretch/>
        </p:blipFill>
        <p:spPr bwMode="auto">
          <a:xfrm>
            <a:off x="3005086" y="537586"/>
            <a:ext cx="7969389" cy="3104941"/>
          </a:xfrm>
          <a:prstGeom prst="rect">
            <a:avLst/>
          </a:prstGeom>
          <a:noFill/>
          <a:extLst>
            <a:ext uri="{909E8E84-426E-40DD-AFC4-6F175D3DCCD1}">
              <a14:hiddenFill xmlns:a14="http://schemas.microsoft.com/office/drawing/2010/main">
                <a:solidFill>
                  <a:srgbClr val="FFFFFF"/>
                </a:solidFill>
              </a14:hiddenFill>
            </a:ext>
          </a:extLst>
        </p:spPr>
      </p:pic>
      <p:pic>
        <p:nvPicPr>
          <p:cNvPr id="3" name="Image 2">
            <a:extLst>
              <a:ext uri="{FF2B5EF4-FFF2-40B4-BE49-F238E27FC236}">
                <a16:creationId xmlns:a16="http://schemas.microsoft.com/office/drawing/2014/main" id="{857FC1D7-3207-444E-A652-F3EBDDD11F94}"/>
              </a:ext>
            </a:extLst>
          </p:cNvPr>
          <p:cNvPicPr>
            <a:picLocks noChangeAspect="1"/>
          </p:cNvPicPr>
          <p:nvPr/>
        </p:nvPicPr>
        <p:blipFill rotWithShape="1">
          <a:blip r:embed="rId3"/>
          <a:srcRect b="57876"/>
          <a:stretch/>
        </p:blipFill>
        <p:spPr>
          <a:xfrm>
            <a:off x="4262831" y="3793253"/>
            <a:ext cx="5453898" cy="2888901"/>
          </a:xfrm>
          <a:prstGeom prst="rect">
            <a:avLst/>
          </a:prstGeom>
        </p:spPr>
      </p:pic>
      <p:sp>
        <p:nvSpPr>
          <p:cNvPr id="5" name="ZoneTexte 4">
            <a:extLst>
              <a:ext uri="{FF2B5EF4-FFF2-40B4-BE49-F238E27FC236}">
                <a16:creationId xmlns:a16="http://schemas.microsoft.com/office/drawing/2014/main" id="{CB90A3E9-B6F9-461A-8E49-E3E695390480}"/>
              </a:ext>
            </a:extLst>
          </p:cNvPr>
          <p:cNvSpPr txBox="1"/>
          <p:nvPr/>
        </p:nvSpPr>
        <p:spPr>
          <a:xfrm>
            <a:off x="-33867" y="4240609"/>
            <a:ext cx="1270000" cy="707886"/>
          </a:xfrm>
          <a:prstGeom prst="rect">
            <a:avLst/>
          </a:prstGeom>
          <a:noFill/>
        </p:spPr>
        <p:txBody>
          <a:bodyPr wrap="square" rtlCol="0">
            <a:spAutoFit/>
          </a:bodyPr>
          <a:lstStyle/>
          <a:p>
            <a:pPr marL="285750" indent="-285750">
              <a:buClr>
                <a:srgbClr val="C00000"/>
              </a:buClr>
              <a:buFont typeface="Wingdings" panose="05000000000000000000" pitchFamily="2" charset="2"/>
              <a:buChar char="ü"/>
            </a:pPr>
            <a:r>
              <a:rPr lang="fr-FR" sz="4000" dirty="0"/>
              <a:t> </a:t>
            </a:r>
          </a:p>
        </p:txBody>
      </p:sp>
    </p:spTree>
    <p:extLst>
      <p:ext uri="{BB962C8B-B14F-4D97-AF65-F5344CB8AC3E}">
        <p14:creationId xmlns:p14="http://schemas.microsoft.com/office/powerpoint/2010/main" val="26252161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0FA223EB-3C06-4E47-BB14-09D6CA9812C1}"/>
              </a:ext>
            </a:extLst>
          </p:cNvPr>
          <p:cNvSpPr txBox="1"/>
          <p:nvPr/>
        </p:nvSpPr>
        <p:spPr>
          <a:xfrm>
            <a:off x="1781908" y="0"/>
            <a:ext cx="10410092" cy="461665"/>
          </a:xfrm>
          <a:prstGeom prst="rect">
            <a:avLst/>
          </a:prstGeom>
          <a:noFill/>
        </p:spPr>
        <p:txBody>
          <a:bodyPr wrap="square" rtlCol="0">
            <a:spAutoFit/>
          </a:bodyPr>
          <a:lstStyle/>
          <a:p>
            <a:pPr algn="ctr"/>
            <a:r>
              <a:rPr lang="fr-FR" sz="2400" b="1" dirty="0"/>
              <a:t>Rappel : Synchrone / Asynchrone</a:t>
            </a:r>
          </a:p>
        </p:txBody>
      </p:sp>
      <p:pic>
        <p:nvPicPr>
          <p:cNvPr id="4" name="Image 3">
            <a:extLst>
              <a:ext uri="{FF2B5EF4-FFF2-40B4-BE49-F238E27FC236}">
                <a16:creationId xmlns:a16="http://schemas.microsoft.com/office/drawing/2014/main" id="{314FA09B-90A0-4D39-AC02-57F9527276BB}"/>
              </a:ext>
            </a:extLst>
          </p:cNvPr>
          <p:cNvPicPr>
            <a:picLocks noChangeAspect="1"/>
          </p:cNvPicPr>
          <p:nvPr/>
        </p:nvPicPr>
        <p:blipFill>
          <a:blip r:embed="rId2"/>
          <a:stretch>
            <a:fillRect/>
          </a:stretch>
        </p:blipFill>
        <p:spPr>
          <a:xfrm>
            <a:off x="1863970" y="424460"/>
            <a:ext cx="6626887" cy="3131298"/>
          </a:xfrm>
          <a:prstGeom prst="rect">
            <a:avLst/>
          </a:prstGeom>
        </p:spPr>
      </p:pic>
      <p:pic>
        <p:nvPicPr>
          <p:cNvPr id="5" name="Image 4">
            <a:extLst>
              <a:ext uri="{FF2B5EF4-FFF2-40B4-BE49-F238E27FC236}">
                <a16:creationId xmlns:a16="http://schemas.microsoft.com/office/drawing/2014/main" id="{A0C83337-44B1-4637-8903-493A105BECA3}"/>
              </a:ext>
            </a:extLst>
          </p:cNvPr>
          <p:cNvPicPr>
            <a:picLocks noChangeAspect="1"/>
          </p:cNvPicPr>
          <p:nvPr/>
        </p:nvPicPr>
        <p:blipFill>
          <a:blip r:embed="rId3"/>
          <a:stretch>
            <a:fillRect/>
          </a:stretch>
        </p:blipFill>
        <p:spPr>
          <a:xfrm>
            <a:off x="5737609" y="3429000"/>
            <a:ext cx="6454391" cy="3420113"/>
          </a:xfrm>
          <a:prstGeom prst="rect">
            <a:avLst/>
          </a:prstGeom>
        </p:spPr>
      </p:pic>
      <p:sp>
        <p:nvSpPr>
          <p:cNvPr id="6" name="ZoneTexte 5">
            <a:extLst>
              <a:ext uri="{FF2B5EF4-FFF2-40B4-BE49-F238E27FC236}">
                <a16:creationId xmlns:a16="http://schemas.microsoft.com/office/drawing/2014/main" id="{5B923276-4E16-4AF9-8F0E-28D224103C0D}"/>
              </a:ext>
            </a:extLst>
          </p:cNvPr>
          <p:cNvSpPr txBox="1"/>
          <p:nvPr/>
        </p:nvSpPr>
        <p:spPr>
          <a:xfrm>
            <a:off x="-33867" y="4240609"/>
            <a:ext cx="1270000" cy="707886"/>
          </a:xfrm>
          <a:prstGeom prst="rect">
            <a:avLst/>
          </a:prstGeom>
          <a:noFill/>
        </p:spPr>
        <p:txBody>
          <a:bodyPr wrap="square" rtlCol="0">
            <a:spAutoFit/>
          </a:bodyPr>
          <a:lstStyle/>
          <a:p>
            <a:pPr marL="285750" indent="-285750">
              <a:buClr>
                <a:srgbClr val="C00000"/>
              </a:buClr>
              <a:buFont typeface="Wingdings" panose="05000000000000000000" pitchFamily="2" charset="2"/>
              <a:buChar char="ü"/>
            </a:pPr>
            <a:r>
              <a:rPr lang="fr-FR" sz="4000" dirty="0"/>
              <a:t> </a:t>
            </a:r>
          </a:p>
        </p:txBody>
      </p:sp>
    </p:spTree>
    <p:extLst>
      <p:ext uri="{BB962C8B-B14F-4D97-AF65-F5344CB8AC3E}">
        <p14:creationId xmlns:p14="http://schemas.microsoft.com/office/powerpoint/2010/main" val="11202900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0FA223EB-3C06-4E47-BB14-09D6CA9812C1}"/>
              </a:ext>
            </a:extLst>
          </p:cNvPr>
          <p:cNvSpPr txBox="1"/>
          <p:nvPr/>
        </p:nvSpPr>
        <p:spPr>
          <a:xfrm>
            <a:off x="1781908" y="0"/>
            <a:ext cx="3629129" cy="461665"/>
          </a:xfrm>
          <a:prstGeom prst="rect">
            <a:avLst/>
          </a:prstGeom>
          <a:noFill/>
        </p:spPr>
        <p:txBody>
          <a:bodyPr wrap="square" rtlCol="0">
            <a:spAutoFit/>
          </a:bodyPr>
          <a:lstStyle/>
          <a:p>
            <a:pPr algn="ctr"/>
            <a:r>
              <a:rPr lang="fr-FR" sz="2400" b="1" dirty="0"/>
              <a:t>Rappel : AJAX avec JQuery</a:t>
            </a:r>
          </a:p>
        </p:txBody>
      </p:sp>
      <p:pic>
        <p:nvPicPr>
          <p:cNvPr id="3" name="Image 2">
            <a:extLst>
              <a:ext uri="{FF2B5EF4-FFF2-40B4-BE49-F238E27FC236}">
                <a16:creationId xmlns:a16="http://schemas.microsoft.com/office/drawing/2014/main" id="{4899625A-16E9-48FE-84EE-1D40DF0FDE1F}"/>
              </a:ext>
            </a:extLst>
          </p:cNvPr>
          <p:cNvPicPr>
            <a:picLocks noChangeAspect="1"/>
          </p:cNvPicPr>
          <p:nvPr/>
        </p:nvPicPr>
        <p:blipFill rotWithShape="1">
          <a:blip r:embed="rId2"/>
          <a:srcRect t="-1" r="594" b="594"/>
          <a:stretch/>
        </p:blipFill>
        <p:spPr>
          <a:xfrm>
            <a:off x="6027337" y="0"/>
            <a:ext cx="5573485" cy="4205235"/>
          </a:xfrm>
          <a:prstGeom prst="rect">
            <a:avLst/>
          </a:prstGeom>
        </p:spPr>
      </p:pic>
      <p:pic>
        <p:nvPicPr>
          <p:cNvPr id="6" name="Image 5">
            <a:extLst>
              <a:ext uri="{FF2B5EF4-FFF2-40B4-BE49-F238E27FC236}">
                <a16:creationId xmlns:a16="http://schemas.microsoft.com/office/drawing/2014/main" id="{429EEFDF-5FF9-4424-9ACF-FF84355DFFF5}"/>
              </a:ext>
            </a:extLst>
          </p:cNvPr>
          <p:cNvPicPr>
            <a:picLocks noChangeAspect="1"/>
          </p:cNvPicPr>
          <p:nvPr/>
        </p:nvPicPr>
        <p:blipFill rotWithShape="1">
          <a:blip r:embed="rId3"/>
          <a:srcRect b="1027"/>
          <a:stretch/>
        </p:blipFill>
        <p:spPr>
          <a:xfrm>
            <a:off x="6027337" y="4412470"/>
            <a:ext cx="6096000" cy="2420409"/>
          </a:xfrm>
          <a:prstGeom prst="rect">
            <a:avLst/>
          </a:prstGeom>
        </p:spPr>
      </p:pic>
      <p:sp>
        <p:nvSpPr>
          <p:cNvPr id="5" name="ZoneTexte 4">
            <a:extLst>
              <a:ext uri="{FF2B5EF4-FFF2-40B4-BE49-F238E27FC236}">
                <a16:creationId xmlns:a16="http://schemas.microsoft.com/office/drawing/2014/main" id="{AF5CF980-8A8C-473E-9AD2-273401518114}"/>
              </a:ext>
            </a:extLst>
          </p:cNvPr>
          <p:cNvSpPr txBox="1"/>
          <p:nvPr/>
        </p:nvSpPr>
        <p:spPr>
          <a:xfrm>
            <a:off x="-33867" y="4240609"/>
            <a:ext cx="1270000" cy="707886"/>
          </a:xfrm>
          <a:prstGeom prst="rect">
            <a:avLst/>
          </a:prstGeom>
          <a:noFill/>
        </p:spPr>
        <p:txBody>
          <a:bodyPr wrap="square" rtlCol="0">
            <a:spAutoFit/>
          </a:bodyPr>
          <a:lstStyle/>
          <a:p>
            <a:pPr marL="285750" indent="-285750">
              <a:buClr>
                <a:srgbClr val="C00000"/>
              </a:buClr>
              <a:buFont typeface="Wingdings" panose="05000000000000000000" pitchFamily="2" charset="2"/>
              <a:buChar char="ü"/>
            </a:pPr>
            <a:r>
              <a:rPr lang="fr-FR" sz="4000" dirty="0"/>
              <a:t> </a:t>
            </a:r>
          </a:p>
        </p:txBody>
      </p:sp>
    </p:spTree>
    <p:extLst>
      <p:ext uri="{BB962C8B-B14F-4D97-AF65-F5344CB8AC3E}">
        <p14:creationId xmlns:p14="http://schemas.microsoft.com/office/powerpoint/2010/main" val="6570430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4A7B4DD6-9694-4B30-B002-DA98B8EC58CE}"/>
              </a:ext>
            </a:extLst>
          </p:cNvPr>
          <p:cNvPicPr>
            <a:picLocks noChangeAspect="1"/>
          </p:cNvPicPr>
          <p:nvPr/>
        </p:nvPicPr>
        <p:blipFill>
          <a:blip r:embed="rId2"/>
          <a:stretch>
            <a:fillRect/>
          </a:stretch>
        </p:blipFill>
        <p:spPr>
          <a:xfrm>
            <a:off x="3739923" y="1433512"/>
            <a:ext cx="6715125" cy="3990975"/>
          </a:xfrm>
          <a:prstGeom prst="rect">
            <a:avLst/>
          </a:prstGeom>
        </p:spPr>
      </p:pic>
      <p:sp>
        <p:nvSpPr>
          <p:cNvPr id="3" name="ZoneTexte 2">
            <a:extLst>
              <a:ext uri="{FF2B5EF4-FFF2-40B4-BE49-F238E27FC236}">
                <a16:creationId xmlns:a16="http://schemas.microsoft.com/office/drawing/2014/main" id="{DB7F4ED2-7F35-4F8D-AA11-6B75C93E32AE}"/>
              </a:ext>
            </a:extLst>
          </p:cNvPr>
          <p:cNvSpPr txBox="1"/>
          <p:nvPr/>
        </p:nvSpPr>
        <p:spPr>
          <a:xfrm>
            <a:off x="-42334" y="5345509"/>
            <a:ext cx="1270000" cy="707886"/>
          </a:xfrm>
          <a:prstGeom prst="rect">
            <a:avLst/>
          </a:prstGeom>
          <a:noFill/>
        </p:spPr>
        <p:txBody>
          <a:bodyPr wrap="square" rtlCol="0">
            <a:spAutoFit/>
          </a:bodyPr>
          <a:lstStyle/>
          <a:p>
            <a:pPr marL="285750" indent="-285750">
              <a:buClr>
                <a:srgbClr val="C00000"/>
              </a:buClr>
              <a:buFont typeface="Wingdings" panose="05000000000000000000" pitchFamily="2" charset="2"/>
              <a:buChar char="ü"/>
            </a:pPr>
            <a:r>
              <a:rPr lang="fr-FR" sz="4000" dirty="0"/>
              <a:t> </a:t>
            </a:r>
          </a:p>
        </p:txBody>
      </p:sp>
      <p:sp>
        <p:nvSpPr>
          <p:cNvPr id="4" name="ZoneTexte 3">
            <a:extLst>
              <a:ext uri="{FF2B5EF4-FFF2-40B4-BE49-F238E27FC236}">
                <a16:creationId xmlns:a16="http://schemas.microsoft.com/office/drawing/2014/main" id="{50A4AAA0-8795-4C4F-9AA4-13A0C63477A9}"/>
              </a:ext>
            </a:extLst>
          </p:cNvPr>
          <p:cNvSpPr txBox="1"/>
          <p:nvPr/>
        </p:nvSpPr>
        <p:spPr>
          <a:xfrm>
            <a:off x="1781908" y="0"/>
            <a:ext cx="10410092" cy="461665"/>
          </a:xfrm>
          <a:prstGeom prst="rect">
            <a:avLst/>
          </a:prstGeom>
          <a:noFill/>
        </p:spPr>
        <p:txBody>
          <a:bodyPr wrap="square" rtlCol="0">
            <a:spAutoFit/>
          </a:bodyPr>
          <a:lstStyle/>
          <a:p>
            <a:pPr algn="ctr"/>
            <a:r>
              <a:rPr lang="fr-FR" sz="2400" b="1" dirty="0" err="1"/>
              <a:t>Workout</a:t>
            </a:r>
            <a:r>
              <a:rPr lang="fr-FR" sz="2400" b="1" dirty="0"/>
              <a:t> time</a:t>
            </a:r>
          </a:p>
        </p:txBody>
      </p:sp>
    </p:spTree>
    <p:extLst>
      <p:ext uri="{BB962C8B-B14F-4D97-AF65-F5344CB8AC3E}">
        <p14:creationId xmlns:p14="http://schemas.microsoft.com/office/powerpoint/2010/main" val="27861065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ZoneTexte 13">
            <a:extLst>
              <a:ext uri="{FF2B5EF4-FFF2-40B4-BE49-F238E27FC236}">
                <a16:creationId xmlns:a16="http://schemas.microsoft.com/office/drawing/2014/main" id="{B4434F45-13CC-4460-9C98-621D3D5BC0E3}"/>
              </a:ext>
            </a:extLst>
          </p:cNvPr>
          <p:cNvSpPr txBox="1"/>
          <p:nvPr/>
        </p:nvSpPr>
        <p:spPr>
          <a:xfrm>
            <a:off x="-30702" y="5307409"/>
            <a:ext cx="1270000" cy="707886"/>
          </a:xfrm>
          <a:prstGeom prst="rect">
            <a:avLst/>
          </a:prstGeom>
          <a:noFill/>
        </p:spPr>
        <p:txBody>
          <a:bodyPr wrap="square" rtlCol="0">
            <a:spAutoFit/>
          </a:bodyPr>
          <a:lstStyle/>
          <a:p>
            <a:pPr marL="285750" indent="-285750">
              <a:buClr>
                <a:srgbClr val="C00000"/>
              </a:buClr>
              <a:buFont typeface="Wingdings" panose="05000000000000000000" pitchFamily="2" charset="2"/>
              <a:buChar char="ü"/>
            </a:pPr>
            <a:r>
              <a:rPr lang="fr-FR" sz="4000" dirty="0"/>
              <a:t> </a:t>
            </a:r>
          </a:p>
        </p:txBody>
      </p:sp>
      <p:sp>
        <p:nvSpPr>
          <p:cNvPr id="15" name="ZoneTexte 14">
            <a:extLst>
              <a:ext uri="{FF2B5EF4-FFF2-40B4-BE49-F238E27FC236}">
                <a16:creationId xmlns:a16="http://schemas.microsoft.com/office/drawing/2014/main" id="{87550E15-3747-4F5F-8C41-B56812AEDDC6}"/>
              </a:ext>
            </a:extLst>
          </p:cNvPr>
          <p:cNvSpPr txBox="1"/>
          <p:nvPr/>
        </p:nvSpPr>
        <p:spPr>
          <a:xfrm>
            <a:off x="1781908" y="0"/>
            <a:ext cx="10410092" cy="461665"/>
          </a:xfrm>
          <a:prstGeom prst="rect">
            <a:avLst/>
          </a:prstGeom>
          <a:noFill/>
        </p:spPr>
        <p:txBody>
          <a:bodyPr wrap="square" rtlCol="0">
            <a:spAutoFit/>
          </a:bodyPr>
          <a:lstStyle/>
          <a:p>
            <a:pPr algn="ctr"/>
            <a:r>
              <a:rPr lang="fr-FR" sz="2400" b="1" dirty="0"/>
              <a:t>Implémenter Axios dans le Login</a:t>
            </a:r>
          </a:p>
        </p:txBody>
      </p:sp>
      <p:sp>
        <p:nvSpPr>
          <p:cNvPr id="3" name="Rectangle 2">
            <a:extLst>
              <a:ext uri="{FF2B5EF4-FFF2-40B4-BE49-F238E27FC236}">
                <a16:creationId xmlns:a16="http://schemas.microsoft.com/office/drawing/2014/main" id="{CF3E9974-7755-45FC-B3B0-2502FFC45170}"/>
              </a:ext>
            </a:extLst>
          </p:cNvPr>
          <p:cNvSpPr/>
          <p:nvPr/>
        </p:nvSpPr>
        <p:spPr>
          <a:xfrm>
            <a:off x="1917559" y="606661"/>
            <a:ext cx="9035143" cy="8063746"/>
          </a:xfrm>
          <a:prstGeom prst="rect">
            <a:avLst/>
          </a:prstGeom>
        </p:spPr>
        <p:txBody>
          <a:bodyPr wrap="square">
            <a:spAutoFit/>
          </a:bodyPr>
          <a:lstStyle/>
          <a:p>
            <a:r>
              <a:rPr lang="fr-FR" sz="1400" dirty="0">
                <a:latin typeface="Consolas" panose="020B0609020204030204" pitchFamily="49" charset="0"/>
              </a:rPr>
              <a:t>Vous disposez de deux routes :</a:t>
            </a:r>
          </a:p>
          <a:p>
            <a:r>
              <a:rPr lang="fr-FR" sz="1400" dirty="0">
                <a:latin typeface="Consolas" panose="020B0609020204030204" pitchFamily="49" charset="0"/>
              </a:rPr>
              <a:t>* `/login`, qui doit recevoir `email` et `</a:t>
            </a:r>
            <a:r>
              <a:rPr lang="fr-FR" sz="1400" dirty="0" err="1">
                <a:latin typeface="Consolas" panose="020B0609020204030204" pitchFamily="49" charset="0"/>
              </a:rPr>
              <a:t>password</a:t>
            </a:r>
            <a:r>
              <a:rPr lang="fr-FR" sz="1400" dirty="0">
                <a:latin typeface="Consolas" panose="020B0609020204030204" pitchFamily="49" charset="0"/>
              </a:rPr>
              <a:t>`. </a:t>
            </a:r>
          </a:p>
          <a:p>
            <a:r>
              <a:rPr lang="fr-FR" sz="1400" dirty="0">
                <a:latin typeface="Consolas" panose="020B0609020204030204" pitchFamily="49" charset="0"/>
              </a:rPr>
              <a:t>En cas de succès, le serveur renvoie le prénom de l'utilisateur. </a:t>
            </a:r>
          </a:p>
          <a:p>
            <a:r>
              <a:rPr lang="fr-FR" sz="1400" dirty="0">
                <a:latin typeface="Consolas" panose="020B0609020204030204" pitchFamily="49" charset="0"/>
              </a:rPr>
              <a:t>Vous pouvez alors afficher un message pour lui souhaiter la bienvenue !</a:t>
            </a:r>
          </a:p>
          <a:p>
            <a:br>
              <a:rPr lang="fr-FR" sz="1400" dirty="0">
                <a:latin typeface="Consolas" panose="020B0609020204030204" pitchFamily="49" charset="0"/>
              </a:rPr>
            </a:br>
            <a:r>
              <a:rPr lang="fr-FR" sz="1400" dirty="0">
                <a:latin typeface="Consolas" panose="020B0609020204030204" pitchFamily="49" charset="0"/>
              </a:rPr>
              <a:t>* `/</a:t>
            </a:r>
            <a:r>
              <a:rPr lang="fr-FR" sz="1400" dirty="0" err="1">
                <a:latin typeface="Consolas" panose="020B0609020204030204" pitchFamily="49" charset="0"/>
              </a:rPr>
              <a:t>forgot</a:t>
            </a:r>
            <a:r>
              <a:rPr lang="fr-FR" sz="1400" dirty="0">
                <a:latin typeface="Consolas" panose="020B0609020204030204" pitchFamily="49" charset="0"/>
              </a:rPr>
              <a:t>`, qui doit recevoir `email`.</a:t>
            </a:r>
          </a:p>
          <a:p>
            <a:br>
              <a:rPr lang="fr-FR" sz="1400" dirty="0">
                <a:latin typeface="Consolas" panose="020B0609020204030204" pitchFamily="49" charset="0"/>
              </a:rPr>
            </a:br>
            <a:r>
              <a:rPr lang="fr-FR" sz="1400" dirty="0">
                <a:latin typeface="Consolas" panose="020B0609020204030204" pitchFamily="49" charset="0"/>
              </a:rPr>
              <a:t>Dans les deux cas, le serveur renvoie un code 200 en cas de succès,</a:t>
            </a:r>
          </a:p>
          <a:p>
            <a:r>
              <a:rPr lang="fr-FR" sz="1400" dirty="0">
                <a:latin typeface="Consolas" panose="020B0609020204030204" pitchFamily="49" charset="0"/>
              </a:rPr>
              <a:t>ainsi qu'un code 400 en cas d'échec (mauvais mot de passe, e-mail inconnu…).</a:t>
            </a:r>
          </a:p>
          <a:p>
            <a:br>
              <a:rPr lang="fr-FR" sz="1400" dirty="0">
                <a:latin typeface="Consolas" panose="020B0609020204030204" pitchFamily="49" charset="0"/>
              </a:rPr>
            </a:br>
            <a:r>
              <a:rPr lang="fr-FR" sz="1400" dirty="0">
                <a:latin typeface="Consolas" panose="020B0609020204030204" pitchFamily="49" charset="0"/>
              </a:rPr>
              <a:t>Pour ce faire, vous pouvez utiliser `</a:t>
            </a:r>
            <a:r>
              <a:rPr lang="fr-FR" sz="1400" dirty="0" err="1">
                <a:latin typeface="Consolas" panose="020B0609020204030204" pitchFamily="49" charset="0"/>
              </a:rPr>
              <a:t>axios</a:t>
            </a:r>
            <a:r>
              <a:rPr lang="fr-FR" sz="1400" dirty="0">
                <a:latin typeface="Consolas" panose="020B0609020204030204" pitchFamily="49" charset="0"/>
              </a:rPr>
              <a:t>({ </a:t>
            </a:r>
            <a:r>
              <a:rPr lang="fr-FR" sz="1400" dirty="0" err="1">
                <a:latin typeface="Consolas" panose="020B0609020204030204" pitchFamily="49" charset="0"/>
              </a:rPr>
              <a:t>method</a:t>
            </a:r>
            <a:r>
              <a:rPr lang="fr-FR" sz="1400" dirty="0">
                <a:latin typeface="Consolas" panose="020B0609020204030204" pitchFamily="49" charset="0"/>
              </a:rPr>
              <a:t>: 'POST' })` ou `</a:t>
            </a:r>
            <a:r>
              <a:rPr lang="fr-FR" sz="1400" dirty="0" err="1">
                <a:latin typeface="Consolas" panose="020B0609020204030204" pitchFamily="49" charset="0"/>
              </a:rPr>
              <a:t>axios.post</a:t>
            </a:r>
            <a:r>
              <a:rPr lang="fr-FR" sz="1400" dirty="0">
                <a:latin typeface="Consolas" panose="020B0609020204030204" pitchFamily="49" charset="0"/>
              </a:rPr>
              <a:t>()`.</a:t>
            </a:r>
          </a:p>
          <a:p>
            <a:br>
              <a:rPr lang="fr-FR" sz="1400" dirty="0">
                <a:latin typeface="Consolas" panose="020B0609020204030204" pitchFamily="49" charset="0"/>
              </a:rPr>
            </a:br>
            <a:r>
              <a:rPr lang="fr-FR" sz="1400" b="1" dirty="0">
                <a:latin typeface="Consolas" panose="020B0609020204030204" pitchFamily="49" charset="0"/>
              </a:rPr>
              <a:t>### Id de connexion</a:t>
            </a:r>
            <a:endParaRPr lang="fr-FR" sz="1400" dirty="0">
              <a:latin typeface="Consolas" panose="020B0609020204030204" pitchFamily="49" charset="0"/>
            </a:endParaRPr>
          </a:p>
          <a:p>
            <a:br>
              <a:rPr lang="fr-FR" sz="1400" dirty="0">
                <a:latin typeface="Consolas" panose="020B0609020204030204" pitchFamily="49" charset="0"/>
              </a:rPr>
            </a:br>
            <a:r>
              <a:rPr lang="fr-FR" sz="1400" dirty="0">
                <a:latin typeface="Consolas" panose="020B0609020204030204" pitchFamily="49" charset="0"/>
              </a:rPr>
              <a:t>Pour tester la connexion, vous pouvez utiliser les identifiants suivants :</a:t>
            </a:r>
          </a:p>
          <a:p>
            <a:r>
              <a:rPr lang="fr-FR" sz="1400" dirty="0">
                <a:latin typeface="Consolas" panose="020B0609020204030204" pitchFamily="49" charset="0"/>
              </a:rPr>
              <a:t>* bouclierman@herocorp.io / </a:t>
            </a:r>
            <a:r>
              <a:rPr lang="fr-FR" sz="1400" dirty="0" err="1">
                <a:latin typeface="Consolas" panose="020B0609020204030204" pitchFamily="49" charset="0"/>
              </a:rPr>
              <a:t>jennifer</a:t>
            </a:r>
            <a:endParaRPr lang="fr-FR" sz="1400" dirty="0">
              <a:latin typeface="Consolas" panose="020B0609020204030204" pitchFamily="49" charset="0"/>
            </a:endParaRPr>
          </a:p>
          <a:p>
            <a:r>
              <a:rPr lang="fr-FR" sz="1400" dirty="0">
                <a:latin typeface="Consolas" panose="020B0609020204030204" pitchFamily="49" charset="0"/>
              </a:rPr>
              <a:t>* acidman@herocorp.io / </a:t>
            </a:r>
            <a:r>
              <a:rPr lang="fr-FR" sz="1400" dirty="0" err="1">
                <a:latin typeface="Consolas" panose="020B0609020204030204" pitchFamily="49" charset="0"/>
              </a:rPr>
              <a:t>fructis</a:t>
            </a:r>
            <a:endParaRPr lang="fr-FR" sz="1400" dirty="0">
              <a:latin typeface="Consolas" panose="020B0609020204030204" pitchFamily="49" charset="0"/>
            </a:endParaRPr>
          </a:p>
          <a:p>
            <a:r>
              <a:rPr lang="fr-FR" sz="1400" dirty="0">
                <a:latin typeface="Consolas" panose="020B0609020204030204" pitchFamily="49" charset="0"/>
              </a:rPr>
              <a:t>* captain.sportsextremes@herocorp.io / pingpong</a:t>
            </a:r>
          </a:p>
          <a:p>
            <a:br>
              <a:rPr lang="fr-FR" sz="1400" dirty="0">
                <a:latin typeface="Consolas" panose="020B0609020204030204" pitchFamily="49" charset="0"/>
              </a:rPr>
            </a:br>
            <a:r>
              <a:rPr lang="fr-FR" sz="1400" b="1" dirty="0">
                <a:latin typeface="Consolas" panose="020B0609020204030204" pitchFamily="49" charset="0"/>
              </a:rPr>
              <a:t>## </a:t>
            </a:r>
            <a:r>
              <a:rPr lang="fr-FR" sz="1400" b="1" dirty="0" err="1">
                <a:latin typeface="Consolas" panose="020B0609020204030204" pitchFamily="49" charset="0"/>
              </a:rPr>
              <a:t>Whaaat</a:t>
            </a:r>
            <a:r>
              <a:rPr lang="fr-FR" sz="1400" b="1" dirty="0">
                <a:latin typeface="Consolas" panose="020B0609020204030204" pitchFamily="49" charset="0"/>
              </a:rPr>
              <a:t> ?!</a:t>
            </a:r>
            <a:endParaRPr lang="fr-FR" sz="1400" dirty="0">
              <a:latin typeface="Consolas" panose="020B0609020204030204" pitchFamily="49" charset="0"/>
            </a:endParaRPr>
          </a:p>
          <a:p>
            <a:endParaRPr lang="fr-FR" sz="1400" dirty="0">
              <a:latin typeface="Consolas" panose="020B0609020204030204" pitchFamily="49" charset="0"/>
            </a:endParaRPr>
          </a:p>
          <a:p>
            <a:r>
              <a:rPr lang="fr-FR" sz="1400" dirty="0">
                <a:latin typeface="Consolas" panose="020B0609020204030204" pitchFamily="49" charset="0"/>
              </a:rPr>
              <a:t>Vous pouvez vous aider des </a:t>
            </a:r>
            <a:r>
              <a:rPr lang="fr-FR" sz="1400" dirty="0" err="1">
                <a:latin typeface="Consolas" panose="020B0609020204030204" pitchFamily="49" charset="0"/>
              </a:rPr>
              <a:t>DevTools</a:t>
            </a:r>
            <a:r>
              <a:rPr lang="fr-FR" sz="1400" dirty="0">
                <a:latin typeface="Consolas" panose="020B0609020204030204" pitchFamily="49" charset="0"/>
              </a:rPr>
              <a:t> de Chrome pour visualiser les requêtes ajax,</a:t>
            </a:r>
          </a:p>
          <a:p>
            <a:r>
              <a:rPr lang="fr-FR" sz="1400" dirty="0">
                <a:latin typeface="Consolas" panose="020B0609020204030204" pitchFamily="49" charset="0"/>
              </a:rPr>
              <a:t>via l'onglet </a:t>
            </a:r>
            <a:r>
              <a:rPr lang="fr-FR" sz="1400" b="1" dirty="0">
                <a:latin typeface="Consolas" panose="020B0609020204030204" pitchFamily="49" charset="0"/>
              </a:rPr>
              <a:t>**Network**</a:t>
            </a:r>
            <a:r>
              <a:rPr lang="fr-FR" sz="1400" dirty="0">
                <a:latin typeface="Consolas" panose="020B0609020204030204" pitchFamily="49" charset="0"/>
              </a:rPr>
              <a:t>.</a:t>
            </a:r>
          </a:p>
          <a:p>
            <a:br>
              <a:rPr lang="fr-FR" sz="1400" dirty="0">
                <a:latin typeface="Consolas" panose="020B0609020204030204" pitchFamily="49" charset="0"/>
              </a:rPr>
            </a:br>
            <a:r>
              <a:rPr lang="fr-FR" sz="1400" dirty="0">
                <a:latin typeface="Consolas" panose="020B0609020204030204" pitchFamily="49" charset="0"/>
              </a:rPr>
              <a:t>:warning: Si vous voyez deux requêtes au lieu d'une, c'est normal. :warning: </a:t>
            </a:r>
          </a:p>
          <a:p>
            <a:r>
              <a:rPr lang="fr-FR" sz="1400" dirty="0">
                <a:latin typeface="Consolas" panose="020B0609020204030204" pitchFamily="49" charset="0"/>
              </a:rPr>
              <a:t>Lorsque l'on fait une requête d'un domaine (http://localhost:3333) vers un autre</a:t>
            </a:r>
          </a:p>
          <a:p>
            <a:r>
              <a:rPr lang="fr-FR" sz="1400" dirty="0">
                <a:latin typeface="Consolas" panose="020B0609020204030204" pitchFamily="49" charset="0"/>
              </a:rPr>
              <a:t>(http://localhost:3000), </a:t>
            </a:r>
            <a:r>
              <a:rPr lang="fr-FR" sz="1400" dirty="0" err="1">
                <a:latin typeface="Consolas" panose="020B0609020204030204" pitchFamily="49" charset="0"/>
              </a:rPr>
              <a:t>axios</a:t>
            </a:r>
            <a:r>
              <a:rPr lang="fr-FR" sz="1400" dirty="0">
                <a:latin typeface="Consolas" panose="020B0609020204030204" pitchFamily="49" charset="0"/>
              </a:rPr>
              <a:t> enverra une première requête pour demander l'autorisation.</a:t>
            </a:r>
          </a:p>
          <a:p>
            <a:r>
              <a:rPr lang="fr-FR" sz="1400" dirty="0">
                <a:latin typeface="Consolas" panose="020B0609020204030204" pitchFamily="49" charset="0"/>
              </a:rPr>
              <a:t>Il s'agit d'une précaution de sécurité, ce n'est pas notre code qui bug !</a:t>
            </a:r>
          </a:p>
          <a:p>
            <a:br>
              <a:rPr lang="fr-FR" sz="1400" dirty="0">
                <a:solidFill>
                  <a:srgbClr val="D4D4D4"/>
                </a:solidFill>
                <a:latin typeface="Consolas" panose="020B0609020204030204" pitchFamily="49" charset="0"/>
              </a:rPr>
            </a:br>
            <a:br>
              <a:rPr lang="fr-FR" sz="1400" dirty="0">
                <a:solidFill>
                  <a:srgbClr val="D4D4D4"/>
                </a:solidFill>
                <a:latin typeface="Consolas" panose="020B0609020204030204" pitchFamily="49" charset="0"/>
              </a:rPr>
            </a:br>
            <a:r>
              <a:rPr lang="fr-FR" sz="1400" b="1" dirty="0">
                <a:solidFill>
                  <a:srgbClr val="569CD6"/>
                </a:solidFill>
                <a:latin typeface="Consolas" panose="020B0609020204030204" pitchFamily="49" charset="0"/>
              </a:rPr>
              <a:t>## Bonus</a:t>
            </a:r>
            <a:endParaRPr lang="fr-FR" sz="1400" dirty="0">
              <a:solidFill>
                <a:srgbClr val="D4D4D4"/>
              </a:solidFill>
              <a:latin typeface="Consolas" panose="020B0609020204030204" pitchFamily="49" charset="0"/>
            </a:endParaRPr>
          </a:p>
          <a:p>
            <a:br>
              <a:rPr lang="fr-FR" sz="1400" dirty="0">
                <a:solidFill>
                  <a:srgbClr val="D4D4D4"/>
                </a:solidFill>
                <a:latin typeface="Consolas" panose="020B0609020204030204" pitchFamily="49" charset="0"/>
              </a:rPr>
            </a:br>
            <a:r>
              <a:rPr lang="fr-FR" sz="1400" dirty="0">
                <a:solidFill>
                  <a:srgbClr val="6796E6"/>
                </a:solidFill>
                <a:latin typeface="Consolas" panose="020B0609020204030204" pitchFamily="49" charset="0"/>
              </a:rPr>
              <a:t>*</a:t>
            </a:r>
            <a:r>
              <a:rPr lang="fr-FR" sz="1400" dirty="0">
                <a:solidFill>
                  <a:srgbClr val="D4D4D4"/>
                </a:solidFill>
                <a:latin typeface="Consolas" panose="020B0609020204030204" pitchFamily="49" charset="0"/>
              </a:rPr>
              <a:t> Essayez de tirer parti de </a:t>
            </a:r>
            <a:r>
              <a:rPr lang="fr-FR" sz="1400" dirty="0">
                <a:solidFill>
                  <a:srgbClr val="CE9178"/>
                </a:solidFill>
                <a:latin typeface="Consolas" panose="020B0609020204030204" pitchFamily="49" charset="0"/>
              </a:rPr>
              <a:t>`</a:t>
            </a:r>
            <a:r>
              <a:rPr lang="fr-FR" sz="1400" dirty="0" err="1">
                <a:solidFill>
                  <a:srgbClr val="CE9178"/>
                </a:solidFill>
                <a:latin typeface="Consolas" panose="020B0609020204030204" pitchFamily="49" charset="0"/>
              </a:rPr>
              <a:t>axios.create</a:t>
            </a:r>
            <a:r>
              <a:rPr lang="fr-FR" sz="1400" dirty="0">
                <a:solidFill>
                  <a:srgbClr val="CE9178"/>
                </a:solidFill>
                <a:latin typeface="Consolas" panose="020B0609020204030204" pitchFamily="49" charset="0"/>
              </a:rPr>
              <a:t>()`</a:t>
            </a:r>
            <a:r>
              <a:rPr lang="fr-FR" sz="1400" dirty="0">
                <a:solidFill>
                  <a:srgbClr val="D4D4D4"/>
                </a:solidFill>
                <a:latin typeface="Consolas" panose="020B0609020204030204" pitchFamily="49" charset="0"/>
              </a:rPr>
              <a:t>, afin de ne pas avoir à spécifier </a:t>
            </a:r>
            <a:r>
              <a:rPr lang="fr-FR" sz="1400" dirty="0">
                <a:solidFill>
                  <a:srgbClr val="CE9178"/>
                </a:solidFill>
                <a:latin typeface="Consolas" panose="020B0609020204030204" pitchFamily="49" charset="0"/>
              </a:rPr>
              <a:t>`http://localhost:3000`</a:t>
            </a:r>
            <a:r>
              <a:rPr lang="fr-FR" sz="1400" dirty="0">
                <a:solidFill>
                  <a:srgbClr val="D4D4D4"/>
                </a:solidFill>
                <a:latin typeface="Consolas" panose="020B0609020204030204" pitchFamily="49" charset="0"/>
              </a:rPr>
              <a:t> à chaque requête.</a:t>
            </a:r>
          </a:p>
          <a:p>
            <a:br>
              <a:rPr lang="fr-FR" sz="1400" dirty="0">
                <a:solidFill>
                  <a:srgbClr val="D4D4D4"/>
                </a:solidFill>
                <a:latin typeface="Consolas" panose="020B0609020204030204" pitchFamily="49" charset="0"/>
              </a:rPr>
            </a:br>
            <a:r>
              <a:rPr lang="fr-FR" sz="1400" dirty="0">
                <a:solidFill>
                  <a:srgbClr val="6796E6"/>
                </a:solidFill>
                <a:latin typeface="Consolas" panose="020B0609020204030204" pitchFamily="49" charset="0"/>
              </a:rPr>
              <a:t>*</a:t>
            </a:r>
            <a:r>
              <a:rPr lang="fr-FR" sz="1400" dirty="0">
                <a:solidFill>
                  <a:srgbClr val="D4D4D4"/>
                </a:solidFill>
                <a:latin typeface="Consolas" panose="020B0609020204030204" pitchFamily="49" charset="0"/>
              </a:rPr>
              <a:t> Afficher une erreur différente à l'utilisateur quand il y a des problèmes serveurs (erreur 500). Pour cela, vous pouvez couper votre serveur </a:t>
            </a:r>
            <a:r>
              <a:rPr lang="fr-FR" sz="1400" dirty="0" err="1">
                <a:solidFill>
                  <a:srgbClr val="D4D4D4"/>
                </a:solidFill>
                <a:latin typeface="Consolas" panose="020B0609020204030204" pitchFamily="49" charset="0"/>
              </a:rPr>
              <a:t>node</a:t>
            </a:r>
            <a:r>
              <a:rPr lang="fr-FR" sz="1400" dirty="0">
                <a:solidFill>
                  <a:srgbClr val="D4D4D4"/>
                </a:solidFill>
                <a:latin typeface="Consolas" panose="020B0609020204030204" pitchFamily="49" charset="0"/>
              </a:rPr>
              <a:t>.</a:t>
            </a:r>
            <a:endParaRPr lang="fr-FR" sz="1400"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7716211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ZoneTexte 13">
            <a:extLst>
              <a:ext uri="{FF2B5EF4-FFF2-40B4-BE49-F238E27FC236}">
                <a16:creationId xmlns:a16="http://schemas.microsoft.com/office/drawing/2014/main" id="{B4434F45-13CC-4460-9C98-621D3D5BC0E3}"/>
              </a:ext>
            </a:extLst>
          </p:cNvPr>
          <p:cNvSpPr txBox="1"/>
          <p:nvPr/>
        </p:nvSpPr>
        <p:spPr>
          <a:xfrm>
            <a:off x="-30702" y="5328576"/>
            <a:ext cx="1270000" cy="707886"/>
          </a:xfrm>
          <a:prstGeom prst="rect">
            <a:avLst/>
          </a:prstGeom>
          <a:noFill/>
        </p:spPr>
        <p:txBody>
          <a:bodyPr wrap="square" rtlCol="0">
            <a:spAutoFit/>
          </a:bodyPr>
          <a:lstStyle/>
          <a:p>
            <a:pPr marL="285750" indent="-285750">
              <a:buClr>
                <a:srgbClr val="C00000"/>
              </a:buClr>
              <a:buFont typeface="Wingdings" panose="05000000000000000000" pitchFamily="2" charset="2"/>
              <a:buChar char="ü"/>
            </a:pPr>
            <a:r>
              <a:rPr lang="fr-FR" sz="4000" dirty="0"/>
              <a:t> </a:t>
            </a:r>
          </a:p>
        </p:txBody>
      </p:sp>
      <p:sp>
        <p:nvSpPr>
          <p:cNvPr id="15" name="ZoneTexte 14">
            <a:extLst>
              <a:ext uri="{FF2B5EF4-FFF2-40B4-BE49-F238E27FC236}">
                <a16:creationId xmlns:a16="http://schemas.microsoft.com/office/drawing/2014/main" id="{87550E15-3747-4F5F-8C41-B56812AEDDC6}"/>
              </a:ext>
            </a:extLst>
          </p:cNvPr>
          <p:cNvSpPr txBox="1"/>
          <p:nvPr/>
        </p:nvSpPr>
        <p:spPr>
          <a:xfrm>
            <a:off x="1781908" y="0"/>
            <a:ext cx="10410092" cy="461665"/>
          </a:xfrm>
          <a:prstGeom prst="rect">
            <a:avLst/>
          </a:prstGeom>
          <a:noFill/>
        </p:spPr>
        <p:txBody>
          <a:bodyPr wrap="square" rtlCol="0">
            <a:spAutoFit/>
          </a:bodyPr>
          <a:lstStyle/>
          <a:p>
            <a:pPr algn="ctr"/>
            <a:r>
              <a:rPr lang="fr-FR" sz="2400" b="1" dirty="0"/>
              <a:t>Implémenter Axios dans le Login</a:t>
            </a:r>
          </a:p>
        </p:txBody>
      </p:sp>
      <p:sp>
        <p:nvSpPr>
          <p:cNvPr id="3" name="Rectangle 2">
            <a:extLst>
              <a:ext uri="{FF2B5EF4-FFF2-40B4-BE49-F238E27FC236}">
                <a16:creationId xmlns:a16="http://schemas.microsoft.com/office/drawing/2014/main" id="{CF3E9974-7755-45FC-B3B0-2502FFC45170}"/>
              </a:ext>
            </a:extLst>
          </p:cNvPr>
          <p:cNvSpPr/>
          <p:nvPr/>
        </p:nvSpPr>
        <p:spPr>
          <a:xfrm>
            <a:off x="1917559" y="606661"/>
            <a:ext cx="9035143" cy="954107"/>
          </a:xfrm>
          <a:prstGeom prst="rect">
            <a:avLst/>
          </a:prstGeom>
        </p:spPr>
        <p:txBody>
          <a:bodyPr wrap="square">
            <a:spAutoFit/>
          </a:bodyPr>
          <a:lstStyle/>
          <a:p>
            <a:r>
              <a:rPr lang="fr-FR" sz="1400" b="0" dirty="0">
                <a:effectLst/>
                <a:latin typeface="Consolas" panose="020B0609020204030204" pitchFamily="49" charset="0"/>
              </a:rPr>
              <a:t>Ouvrez le fichier serveur et faites </a:t>
            </a:r>
            <a:r>
              <a:rPr lang="fr-FR" sz="1400" b="0" dirty="0" err="1">
                <a:effectLst/>
                <a:latin typeface="Consolas" panose="020B0609020204030204" pitchFamily="49" charset="0"/>
              </a:rPr>
              <a:t>yarn</a:t>
            </a:r>
            <a:r>
              <a:rPr lang="fr-FR" sz="1400" b="0" dirty="0">
                <a:effectLst/>
                <a:latin typeface="Consolas" panose="020B0609020204030204" pitchFamily="49" charset="0"/>
              </a:rPr>
              <a:t> puis </a:t>
            </a:r>
            <a:r>
              <a:rPr lang="fr-FR" sz="1400" b="0" dirty="0" err="1">
                <a:effectLst/>
                <a:latin typeface="Consolas" panose="020B0609020204030204" pitchFamily="49" charset="0"/>
              </a:rPr>
              <a:t>yarn</a:t>
            </a:r>
            <a:r>
              <a:rPr lang="fr-FR" sz="1400" b="0" dirty="0">
                <a:effectLst/>
                <a:latin typeface="Consolas" panose="020B0609020204030204" pitchFamily="49" charset="0"/>
              </a:rPr>
              <a:t> start.</a:t>
            </a:r>
            <a:br>
              <a:rPr lang="fr-FR" sz="1400" b="0" dirty="0">
                <a:effectLst/>
                <a:latin typeface="Consolas" panose="020B0609020204030204" pitchFamily="49" charset="0"/>
              </a:rPr>
            </a:br>
            <a:r>
              <a:rPr lang="fr-FR" sz="1400" b="0" dirty="0">
                <a:effectLst/>
                <a:latin typeface="Consolas" panose="020B0609020204030204" pitchFamily="49" charset="0"/>
              </a:rPr>
              <a:t>Cela lancera un serveur </a:t>
            </a:r>
            <a:r>
              <a:rPr lang="fr-FR" sz="1400" b="0" dirty="0" err="1">
                <a:effectLst/>
                <a:latin typeface="Consolas" panose="020B0609020204030204" pitchFamily="49" charset="0"/>
              </a:rPr>
              <a:t>nodeJS</a:t>
            </a:r>
            <a:r>
              <a:rPr lang="fr-FR" sz="1400" dirty="0">
                <a:latin typeface="Consolas" panose="020B0609020204030204" pitchFamily="49" charset="0"/>
              </a:rPr>
              <a:t> avec une surcouche express qui écoutera le port 3001</a:t>
            </a:r>
          </a:p>
          <a:p>
            <a:endParaRPr lang="fr-FR" sz="1400" dirty="0">
              <a:latin typeface="Consolas" panose="020B0609020204030204" pitchFamily="49" charset="0"/>
            </a:endParaRPr>
          </a:p>
          <a:p>
            <a:r>
              <a:rPr lang="fr-FR" sz="1400" dirty="0">
                <a:latin typeface="Consolas" panose="020B0609020204030204" pitchFamily="49" charset="0"/>
                <a:sym typeface="Wingdings" panose="05000000000000000000" pitchFamily="2" charset="2"/>
              </a:rPr>
              <a:t> </a:t>
            </a:r>
            <a:r>
              <a:rPr lang="fr-FR" sz="1400" dirty="0">
                <a:latin typeface="Consolas" panose="020B0609020204030204" pitchFamily="49" charset="0"/>
              </a:rPr>
              <a:t>Gardez à l’œil le terminal de ce fichier, des console.log apparaitront. </a:t>
            </a:r>
            <a:endParaRPr lang="fr-FR" sz="1400" b="0" dirty="0">
              <a:effectLst/>
              <a:latin typeface="Consolas" panose="020B0609020204030204" pitchFamily="49" charset="0"/>
            </a:endParaRPr>
          </a:p>
        </p:txBody>
      </p:sp>
      <p:pic>
        <p:nvPicPr>
          <p:cNvPr id="2" name="Image 1">
            <a:extLst>
              <a:ext uri="{FF2B5EF4-FFF2-40B4-BE49-F238E27FC236}">
                <a16:creationId xmlns:a16="http://schemas.microsoft.com/office/drawing/2014/main" id="{4F737F3B-FB67-4D7C-899E-000C6E9905B0}"/>
              </a:ext>
            </a:extLst>
          </p:cNvPr>
          <p:cNvPicPr>
            <a:picLocks noChangeAspect="1"/>
          </p:cNvPicPr>
          <p:nvPr/>
        </p:nvPicPr>
        <p:blipFill>
          <a:blip r:embed="rId2"/>
          <a:stretch>
            <a:fillRect/>
          </a:stretch>
        </p:blipFill>
        <p:spPr>
          <a:xfrm>
            <a:off x="1917559" y="1745297"/>
            <a:ext cx="6759045" cy="4933741"/>
          </a:xfrm>
          <a:prstGeom prst="rect">
            <a:avLst/>
          </a:prstGeom>
        </p:spPr>
      </p:pic>
    </p:spTree>
    <p:extLst>
      <p:ext uri="{BB962C8B-B14F-4D97-AF65-F5344CB8AC3E}">
        <p14:creationId xmlns:p14="http://schemas.microsoft.com/office/powerpoint/2010/main" val="19796706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5E90A682-D64A-4609-90A1-6CFF221ED732}"/>
              </a:ext>
            </a:extLst>
          </p:cNvPr>
          <p:cNvSpPr txBox="1"/>
          <p:nvPr/>
        </p:nvSpPr>
        <p:spPr>
          <a:xfrm>
            <a:off x="1867712" y="77821"/>
            <a:ext cx="7607029" cy="1477328"/>
          </a:xfrm>
          <a:prstGeom prst="rect">
            <a:avLst/>
          </a:prstGeom>
          <a:noFill/>
        </p:spPr>
        <p:txBody>
          <a:bodyPr wrap="square" rtlCol="0">
            <a:spAutoFit/>
          </a:bodyPr>
          <a:lstStyle/>
          <a:p>
            <a:pPr algn="just"/>
            <a:r>
              <a:rPr lang="fr-FR" b="1" dirty="0" err="1"/>
              <a:t>Recap</a:t>
            </a:r>
            <a:r>
              <a:rPr lang="fr-FR" dirty="0"/>
              <a:t> :</a:t>
            </a:r>
            <a:br>
              <a:rPr lang="fr-FR" dirty="0"/>
            </a:br>
            <a:r>
              <a:rPr lang="fr-FR" dirty="0"/>
              <a:t>- Les fonctions .</a:t>
            </a:r>
            <a:r>
              <a:rPr lang="fr-FR" dirty="0" err="1"/>
              <a:t>map</a:t>
            </a:r>
            <a:r>
              <a:rPr lang="fr-FR" dirty="0"/>
              <a:t>, .</a:t>
            </a:r>
            <a:r>
              <a:rPr lang="fr-FR" dirty="0" err="1"/>
              <a:t>foreach</a:t>
            </a:r>
            <a:r>
              <a:rPr lang="fr-FR" dirty="0"/>
              <a:t>, .</a:t>
            </a:r>
            <a:r>
              <a:rPr lang="fr-FR" dirty="0" err="1"/>
              <a:t>filter</a:t>
            </a:r>
            <a:r>
              <a:rPr lang="fr-FR" dirty="0"/>
              <a:t>, .</a:t>
            </a:r>
            <a:r>
              <a:rPr lang="fr-FR" dirty="0" err="1"/>
              <a:t>find</a:t>
            </a:r>
            <a:r>
              <a:rPr lang="fr-FR" dirty="0"/>
              <a:t> … permettent de parcourir des éléments (d’un objet ou tableau) et renvoie rien, une élément ou un nouveau tableau. Ce type d’écriture exprime le paradigme de la programmation déclarative, on écris ce que l’on souhaite obtenir .</a:t>
            </a:r>
          </a:p>
        </p:txBody>
      </p:sp>
      <p:sp>
        <p:nvSpPr>
          <p:cNvPr id="16" name="ZoneTexte 15">
            <a:extLst>
              <a:ext uri="{FF2B5EF4-FFF2-40B4-BE49-F238E27FC236}">
                <a16:creationId xmlns:a16="http://schemas.microsoft.com/office/drawing/2014/main" id="{211B26D3-007B-4847-9C96-5EE52C7D4BED}"/>
              </a:ext>
            </a:extLst>
          </p:cNvPr>
          <p:cNvSpPr txBox="1"/>
          <p:nvPr/>
        </p:nvSpPr>
        <p:spPr>
          <a:xfrm>
            <a:off x="1867709" y="1610340"/>
            <a:ext cx="6823903" cy="646331"/>
          </a:xfrm>
          <a:prstGeom prst="rect">
            <a:avLst/>
          </a:prstGeom>
          <a:noFill/>
        </p:spPr>
        <p:txBody>
          <a:bodyPr wrap="square" rtlCol="0">
            <a:spAutoFit/>
          </a:bodyPr>
          <a:lstStyle/>
          <a:p>
            <a:pPr algn="just"/>
            <a:r>
              <a:rPr lang="fr-FR" dirty="0"/>
              <a:t>-Le </a:t>
            </a:r>
            <a:r>
              <a:rPr lang="fr-FR" dirty="0" err="1"/>
              <a:t>destructuring</a:t>
            </a:r>
            <a:r>
              <a:rPr lang="fr-FR" dirty="0"/>
              <a:t> est une syntaxe qui permet de créer des raccourcis sur des éléments fils d’objet .</a:t>
            </a:r>
          </a:p>
        </p:txBody>
      </p:sp>
      <p:pic>
        <p:nvPicPr>
          <p:cNvPr id="8" name="Image 7">
            <a:extLst>
              <a:ext uri="{FF2B5EF4-FFF2-40B4-BE49-F238E27FC236}">
                <a16:creationId xmlns:a16="http://schemas.microsoft.com/office/drawing/2014/main" id="{6559C461-1189-457B-97FB-57EEB1C2C303}"/>
              </a:ext>
            </a:extLst>
          </p:cNvPr>
          <p:cNvPicPr>
            <a:picLocks noChangeAspect="1"/>
          </p:cNvPicPr>
          <p:nvPr/>
        </p:nvPicPr>
        <p:blipFill>
          <a:blip r:embed="rId2"/>
          <a:stretch>
            <a:fillRect/>
          </a:stretch>
        </p:blipFill>
        <p:spPr>
          <a:xfrm>
            <a:off x="9155475" y="1982804"/>
            <a:ext cx="3036525" cy="3036525"/>
          </a:xfrm>
          <a:prstGeom prst="rect">
            <a:avLst/>
          </a:prstGeom>
        </p:spPr>
      </p:pic>
      <p:sp>
        <p:nvSpPr>
          <p:cNvPr id="17" name="ZoneTexte 16">
            <a:extLst>
              <a:ext uri="{FF2B5EF4-FFF2-40B4-BE49-F238E27FC236}">
                <a16:creationId xmlns:a16="http://schemas.microsoft.com/office/drawing/2014/main" id="{EE51FCD9-6F5A-4306-A4D7-B77D041358FB}"/>
              </a:ext>
            </a:extLst>
          </p:cNvPr>
          <p:cNvSpPr txBox="1"/>
          <p:nvPr/>
        </p:nvSpPr>
        <p:spPr>
          <a:xfrm>
            <a:off x="1867710" y="2311862"/>
            <a:ext cx="6939405" cy="923330"/>
          </a:xfrm>
          <a:prstGeom prst="rect">
            <a:avLst/>
          </a:prstGeom>
          <a:noFill/>
        </p:spPr>
        <p:txBody>
          <a:bodyPr wrap="square" rtlCol="0">
            <a:spAutoFit/>
          </a:bodyPr>
          <a:lstStyle/>
          <a:p>
            <a:pPr algn="just"/>
            <a:r>
              <a:rPr lang="fr-FR" dirty="0"/>
              <a:t>- Le DOM virtuel est une copie du DOM que React utilise pour évaluer les changements effectués par l’utilisateur.</a:t>
            </a:r>
          </a:p>
          <a:p>
            <a:pPr algn="just"/>
            <a:r>
              <a:rPr lang="fr-FR" dirty="0"/>
              <a:t>C’est un objet javascript, beaucoup plus rapide à parcourir que le DOM .</a:t>
            </a:r>
          </a:p>
        </p:txBody>
      </p:sp>
      <p:sp>
        <p:nvSpPr>
          <p:cNvPr id="18" name="ZoneTexte 17">
            <a:extLst>
              <a:ext uri="{FF2B5EF4-FFF2-40B4-BE49-F238E27FC236}">
                <a16:creationId xmlns:a16="http://schemas.microsoft.com/office/drawing/2014/main" id="{46E713BC-FE84-40DC-A8D3-EB14B74DE130}"/>
              </a:ext>
            </a:extLst>
          </p:cNvPr>
          <p:cNvSpPr txBox="1"/>
          <p:nvPr/>
        </p:nvSpPr>
        <p:spPr>
          <a:xfrm>
            <a:off x="1867709" y="3297715"/>
            <a:ext cx="6939406" cy="646331"/>
          </a:xfrm>
          <a:prstGeom prst="rect">
            <a:avLst/>
          </a:prstGeom>
          <a:noFill/>
        </p:spPr>
        <p:txBody>
          <a:bodyPr wrap="square" rtlCol="0">
            <a:spAutoFit/>
          </a:bodyPr>
          <a:lstStyle/>
          <a:p>
            <a:pPr algn="just"/>
            <a:r>
              <a:rPr lang="fr-FR" dirty="0"/>
              <a:t>- Les hypothèses de l’algo de vérification </a:t>
            </a:r>
            <a:r>
              <a:rPr lang="fr-FR" dirty="0" err="1"/>
              <a:t>react</a:t>
            </a:r>
            <a:r>
              <a:rPr lang="fr-FR" dirty="0"/>
              <a:t> nécessitent d’utiliser des key pour distinguer des enfants de même type (&lt;li&gt; …).</a:t>
            </a:r>
          </a:p>
        </p:txBody>
      </p:sp>
      <p:sp>
        <p:nvSpPr>
          <p:cNvPr id="19" name="ZoneTexte 18">
            <a:extLst>
              <a:ext uri="{FF2B5EF4-FFF2-40B4-BE49-F238E27FC236}">
                <a16:creationId xmlns:a16="http://schemas.microsoft.com/office/drawing/2014/main" id="{9215EDE2-6251-47EF-8F22-E07E397E87B3}"/>
              </a:ext>
            </a:extLst>
          </p:cNvPr>
          <p:cNvSpPr txBox="1"/>
          <p:nvPr/>
        </p:nvSpPr>
        <p:spPr>
          <a:xfrm>
            <a:off x="1867709" y="4158522"/>
            <a:ext cx="6823903" cy="923330"/>
          </a:xfrm>
          <a:prstGeom prst="rect">
            <a:avLst/>
          </a:prstGeom>
          <a:noFill/>
        </p:spPr>
        <p:txBody>
          <a:bodyPr wrap="square" rtlCol="0">
            <a:spAutoFit/>
          </a:bodyPr>
          <a:lstStyle/>
          <a:p>
            <a:pPr algn="just"/>
            <a:r>
              <a:rPr lang="fr-FR" dirty="0"/>
              <a:t>- La configuration de React requiert un traducteur : Babel, permettant de traduire nos fonctions javascript avancées pour que les navigateurs les comprennent.</a:t>
            </a:r>
          </a:p>
        </p:txBody>
      </p:sp>
      <p:sp>
        <p:nvSpPr>
          <p:cNvPr id="20" name="ZoneTexte 19">
            <a:extLst>
              <a:ext uri="{FF2B5EF4-FFF2-40B4-BE49-F238E27FC236}">
                <a16:creationId xmlns:a16="http://schemas.microsoft.com/office/drawing/2014/main" id="{8BED3570-0D98-43F4-AEEC-77FC653EDA50}"/>
              </a:ext>
            </a:extLst>
          </p:cNvPr>
          <p:cNvSpPr txBox="1"/>
          <p:nvPr/>
        </p:nvSpPr>
        <p:spPr>
          <a:xfrm>
            <a:off x="1867709" y="5148451"/>
            <a:ext cx="6823903" cy="923330"/>
          </a:xfrm>
          <a:prstGeom prst="rect">
            <a:avLst/>
          </a:prstGeom>
          <a:noFill/>
        </p:spPr>
        <p:txBody>
          <a:bodyPr wrap="square" rtlCol="0">
            <a:spAutoFit/>
          </a:bodyPr>
          <a:lstStyle/>
          <a:p>
            <a:pPr algn="just"/>
            <a:r>
              <a:rPr lang="fr-FR" dirty="0"/>
              <a:t>- Notre hiérarchie atomisée est condensée en un seul gros fichier JS grâce à </a:t>
            </a:r>
            <a:r>
              <a:rPr lang="fr-FR" dirty="0" err="1"/>
              <a:t>webpack</a:t>
            </a:r>
            <a:r>
              <a:rPr lang="fr-FR" dirty="0"/>
              <a:t> qui permet de gérer toutes les relations entre fichier style, </a:t>
            </a:r>
            <a:r>
              <a:rPr lang="fr-FR" dirty="0" err="1"/>
              <a:t>js</a:t>
            </a:r>
            <a:r>
              <a:rPr lang="fr-FR" dirty="0"/>
              <a:t>, html …</a:t>
            </a:r>
          </a:p>
        </p:txBody>
      </p:sp>
      <p:sp>
        <p:nvSpPr>
          <p:cNvPr id="21" name="ZoneTexte 20">
            <a:extLst>
              <a:ext uri="{FF2B5EF4-FFF2-40B4-BE49-F238E27FC236}">
                <a16:creationId xmlns:a16="http://schemas.microsoft.com/office/drawing/2014/main" id="{68E0720D-10B2-49A1-B08D-B484B521FE35}"/>
              </a:ext>
            </a:extLst>
          </p:cNvPr>
          <p:cNvSpPr txBox="1"/>
          <p:nvPr/>
        </p:nvSpPr>
        <p:spPr>
          <a:xfrm>
            <a:off x="1867708" y="6071781"/>
            <a:ext cx="8385899" cy="369332"/>
          </a:xfrm>
          <a:prstGeom prst="rect">
            <a:avLst/>
          </a:prstGeom>
          <a:noFill/>
        </p:spPr>
        <p:txBody>
          <a:bodyPr wrap="square" rtlCol="0">
            <a:spAutoFit/>
          </a:bodyPr>
          <a:lstStyle/>
          <a:p>
            <a:pPr algn="just"/>
            <a:r>
              <a:rPr lang="fr-FR" dirty="0"/>
              <a:t>- </a:t>
            </a:r>
            <a:r>
              <a:rPr lang="fr-FR" dirty="0" err="1"/>
              <a:t>Yarn</a:t>
            </a:r>
            <a:r>
              <a:rPr lang="fr-FR" dirty="0"/>
              <a:t> est un gestionnaire de package, il gère notre « liste de course » : le </a:t>
            </a:r>
            <a:r>
              <a:rPr lang="fr-FR" dirty="0" err="1"/>
              <a:t>package.json</a:t>
            </a:r>
            <a:endParaRPr lang="fr-FR" dirty="0"/>
          </a:p>
        </p:txBody>
      </p:sp>
      <p:sp>
        <p:nvSpPr>
          <p:cNvPr id="10" name="ZoneTexte 9">
            <a:extLst>
              <a:ext uri="{FF2B5EF4-FFF2-40B4-BE49-F238E27FC236}">
                <a16:creationId xmlns:a16="http://schemas.microsoft.com/office/drawing/2014/main" id="{AE283EAF-278A-45D7-A701-787534EC3F6B}"/>
              </a:ext>
            </a:extLst>
          </p:cNvPr>
          <p:cNvSpPr txBox="1"/>
          <p:nvPr/>
        </p:nvSpPr>
        <p:spPr>
          <a:xfrm>
            <a:off x="0" y="945817"/>
            <a:ext cx="1270000" cy="707886"/>
          </a:xfrm>
          <a:prstGeom prst="rect">
            <a:avLst/>
          </a:prstGeom>
          <a:noFill/>
        </p:spPr>
        <p:txBody>
          <a:bodyPr wrap="square" rtlCol="0">
            <a:spAutoFit/>
          </a:bodyPr>
          <a:lstStyle/>
          <a:p>
            <a:pPr marL="285750" indent="-285750">
              <a:buClr>
                <a:srgbClr val="C00000"/>
              </a:buClr>
              <a:buFont typeface="Wingdings" panose="05000000000000000000" pitchFamily="2" charset="2"/>
              <a:buChar char="ü"/>
            </a:pPr>
            <a:r>
              <a:rPr lang="fr-FR" sz="4000" dirty="0"/>
              <a:t> </a:t>
            </a:r>
          </a:p>
        </p:txBody>
      </p:sp>
    </p:spTree>
    <p:extLst>
      <p:ext uri="{BB962C8B-B14F-4D97-AF65-F5344CB8AC3E}">
        <p14:creationId xmlns:p14="http://schemas.microsoft.com/office/powerpoint/2010/main" val="1317923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6" grpId="0"/>
      <p:bldP spid="17" grpId="0"/>
      <p:bldP spid="18" grpId="0"/>
      <p:bldP spid="19" grpId="0"/>
      <p:bldP spid="20" grpId="0"/>
      <p:bldP spid="21"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5E90A682-D64A-4609-90A1-6CFF221ED732}"/>
              </a:ext>
            </a:extLst>
          </p:cNvPr>
          <p:cNvSpPr txBox="1"/>
          <p:nvPr/>
        </p:nvSpPr>
        <p:spPr>
          <a:xfrm>
            <a:off x="1867712" y="77821"/>
            <a:ext cx="7607029" cy="1200329"/>
          </a:xfrm>
          <a:prstGeom prst="rect">
            <a:avLst/>
          </a:prstGeom>
          <a:noFill/>
        </p:spPr>
        <p:txBody>
          <a:bodyPr wrap="square" rtlCol="0">
            <a:spAutoFit/>
          </a:bodyPr>
          <a:lstStyle/>
          <a:p>
            <a:r>
              <a:rPr lang="fr-FR" b="1" dirty="0" err="1"/>
              <a:t>Recap</a:t>
            </a:r>
            <a:r>
              <a:rPr lang="fr-FR" dirty="0"/>
              <a:t> :</a:t>
            </a:r>
            <a:br>
              <a:rPr lang="fr-FR" dirty="0"/>
            </a:br>
            <a:r>
              <a:rPr lang="fr-FR" dirty="0"/>
              <a:t>- On créer une app </a:t>
            </a:r>
            <a:r>
              <a:rPr lang="fr-FR" dirty="0" err="1"/>
              <a:t>react</a:t>
            </a:r>
            <a:r>
              <a:rPr lang="fr-FR" dirty="0"/>
              <a:t> grâce à la méthode </a:t>
            </a:r>
            <a:r>
              <a:rPr lang="fr-FR" dirty="0" err="1"/>
              <a:t>reactDOM.render</a:t>
            </a:r>
            <a:r>
              <a:rPr lang="fr-FR" dirty="0"/>
              <a:t> que l’on </a:t>
            </a:r>
            <a:r>
              <a:rPr lang="fr-FR" dirty="0" err="1"/>
              <a:t>inject</a:t>
            </a:r>
            <a:r>
              <a:rPr lang="fr-FR" dirty="0"/>
              <a:t> où l’on souhaite</a:t>
            </a:r>
          </a:p>
          <a:p>
            <a:endParaRPr lang="fr-FR" dirty="0"/>
          </a:p>
        </p:txBody>
      </p:sp>
      <p:pic>
        <p:nvPicPr>
          <p:cNvPr id="3" name="Image 2">
            <a:extLst>
              <a:ext uri="{FF2B5EF4-FFF2-40B4-BE49-F238E27FC236}">
                <a16:creationId xmlns:a16="http://schemas.microsoft.com/office/drawing/2014/main" id="{9F481764-6131-4D0C-BA7B-2E96655C1381}"/>
              </a:ext>
            </a:extLst>
          </p:cNvPr>
          <p:cNvPicPr>
            <a:picLocks noChangeAspect="1"/>
          </p:cNvPicPr>
          <p:nvPr/>
        </p:nvPicPr>
        <p:blipFill>
          <a:blip r:embed="rId2"/>
          <a:stretch>
            <a:fillRect/>
          </a:stretch>
        </p:blipFill>
        <p:spPr>
          <a:xfrm>
            <a:off x="3715763" y="820264"/>
            <a:ext cx="6238875" cy="295275"/>
          </a:xfrm>
          <a:prstGeom prst="rect">
            <a:avLst/>
          </a:prstGeom>
        </p:spPr>
      </p:pic>
      <p:sp>
        <p:nvSpPr>
          <p:cNvPr id="4" name="ZoneTexte 3">
            <a:extLst>
              <a:ext uri="{FF2B5EF4-FFF2-40B4-BE49-F238E27FC236}">
                <a16:creationId xmlns:a16="http://schemas.microsoft.com/office/drawing/2014/main" id="{7483D137-937D-4EE0-B296-7CBBD1BBACA2}"/>
              </a:ext>
            </a:extLst>
          </p:cNvPr>
          <p:cNvSpPr txBox="1"/>
          <p:nvPr/>
        </p:nvSpPr>
        <p:spPr>
          <a:xfrm>
            <a:off x="1867712" y="1278150"/>
            <a:ext cx="7607029" cy="923330"/>
          </a:xfrm>
          <a:prstGeom prst="rect">
            <a:avLst/>
          </a:prstGeom>
          <a:noFill/>
        </p:spPr>
        <p:txBody>
          <a:bodyPr wrap="square" rtlCol="0">
            <a:spAutoFit/>
          </a:bodyPr>
          <a:lstStyle/>
          <a:p>
            <a:r>
              <a:rPr lang="fr-FR" b="1" dirty="0"/>
              <a:t>-</a:t>
            </a:r>
            <a:r>
              <a:rPr lang="fr-FR" dirty="0"/>
              <a:t> On créer des composants </a:t>
            </a:r>
            <a:r>
              <a:rPr lang="fr-FR" dirty="0" err="1"/>
              <a:t>react</a:t>
            </a:r>
            <a:r>
              <a:rPr lang="fr-FR" dirty="0"/>
              <a:t>. Ce sont des fonctions qui retourne du JSX, un sucre syntaxique créer par et pour React. </a:t>
            </a:r>
            <a:br>
              <a:rPr lang="fr-FR" dirty="0"/>
            </a:br>
            <a:r>
              <a:rPr lang="fr-FR" dirty="0"/>
              <a:t>Le JSX permet d’écrire des objets JS sous forme de balise HTML</a:t>
            </a:r>
          </a:p>
        </p:txBody>
      </p:sp>
      <p:pic>
        <p:nvPicPr>
          <p:cNvPr id="5" name="Image 4">
            <a:extLst>
              <a:ext uri="{FF2B5EF4-FFF2-40B4-BE49-F238E27FC236}">
                <a16:creationId xmlns:a16="http://schemas.microsoft.com/office/drawing/2014/main" id="{E045F7A1-CB41-4A87-9B7D-CE912F96C44D}"/>
              </a:ext>
            </a:extLst>
          </p:cNvPr>
          <p:cNvPicPr>
            <a:picLocks noChangeAspect="1"/>
          </p:cNvPicPr>
          <p:nvPr/>
        </p:nvPicPr>
        <p:blipFill>
          <a:blip r:embed="rId3"/>
          <a:stretch>
            <a:fillRect/>
          </a:stretch>
        </p:blipFill>
        <p:spPr>
          <a:xfrm>
            <a:off x="9325239" y="1320266"/>
            <a:ext cx="2789286" cy="1822259"/>
          </a:xfrm>
          <a:prstGeom prst="rect">
            <a:avLst/>
          </a:prstGeom>
        </p:spPr>
      </p:pic>
      <p:sp>
        <p:nvSpPr>
          <p:cNvPr id="6" name="ZoneTexte 5">
            <a:extLst>
              <a:ext uri="{FF2B5EF4-FFF2-40B4-BE49-F238E27FC236}">
                <a16:creationId xmlns:a16="http://schemas.microsoft.com/office/drawing/2014/main" id="{731780E4-97E4-454D-A5E0-DD1DF48E4623}"/>
              </a:ext>
            </a:extLst>
          </p:cNvPr>
          <p:cNvSpPr txBox="1"/>
          <p:nvPr/>
        </p:nvSpPr>
        <p:spPr>
          <a:xfrm>
            <a:off x="1867713" y="2355049"/>
            <a:ext cx="5340484" cy="1477328"/>
          </a:xfrm>
          <a:prstGeom prst="rect">
            <a:avLst/>
          </a:prstGeom>
          <a:noFill/>
        </p:spPr>
        <p:txBody>
          <a:bodyPr wrap="square" rtlCol="0">
            <a:spAutoFit/>
          </a:bodyPr>
          <a:lstStyle/>
          <a:p>
            <a:r>
              <a:rPr lang="fr-FR" b="1" dirty="0"/>
              <a:t>/!\ Il faut bien penser à importer React et à faire un export </a:t>
            </a:r>
            <a:r>
              <a:rPr lang="fr-FR" b="1" dirty="0" err="1"/>
              <a:t>defaut</a:t>
            </a:r>
            <a:r>
              <a:rPr lang="fr-FR" b="1" dirty="0"/>
              <a:t> du composant</a:t>
            </a:r>
            <a:br>
              <a:rPr lang="fr-FR" b="1" dirty="0"/>
            </a:br>
            <a:r>
              <a:rPr lang="fr-FR" b="1" dirty="0"/>
              <a:t>/!\ Un composant commence par une majuscule</a:t>
            </a:r>
          </a:p>
          <a:p>
            <a:r>
              <a:rPr lang="fr-FR" b="1" dirty="0"/>
              <a:t>/!\ Il faut bien encadrer l’objet JSX retourné par un unique div </a:t>
            </a:r>
            <a:endParaRPr lang="fr-FR" dirty="0"/>
          </a:p>
        </p:txBody>
      </p:sp>
      <p:sp>
        <p:nvSpPr>
          <p:cNvPr id="7" name="ZoneTexte 6">
            <a:extLst>
              <a:ext uri="{FF2B5EF4-FFF2-40B4-BE49-F238E27FC236}">
                <a16:creationId xmlns:a16="http://schemas.microsoft.com/office/drawing/2014/main" id="{C05A72E2-B914-432D-AFEB-5EB7E90B02F9}"/>
              </a:ext>
            </a:extLst>
          </p:cNvPr>
          <p:cNvSpPr txBox="1"/>
          <p:nvPr/>
        </p:nvSpPr>
        <p:spPr>
          <a:xfrm>
            <a:off x="1789892" y="3832377"/>
            <a:ext cx="5340484" cy="923330"/>
          </a:xfrm>
          <a:prstGeom prst="rect">
            <a:avLst/>
          </a:prstGeom>
          <a:noFill/>
        </p:spPr>
        <p:txBody>
          <a:bodyPr wrap="square" rtlCol="0">
            <a:spAutoFit/>
          </a:bodyPr>
          <a:lstStyle/>
          <a:p>
            <a:r>
              <a:rPr lang="fr-FR" dirty="0"/>
              <a:t>- On sépare les concepts, on découpe l’application sans oublier de créer un composant encadrant tous les autres : composant App </a:t>
            </a:r>
          </a:p>
        </p:txBody>
      </p:sp>
      <p:pic>
        <p:nvPicPr>
          <p:cNvPr id="9" name="Image 8">
            <a:extLst>
              <a:ext uri="{FF2B5EF4-FFF2-40B4-BE49-F238E27FC236}">
                <a16:creationId xmlns:a16="http://schemas.microsoft.com/office/drawing/2014/main" id="{712DAF35-C4EC-4DCB-A679-3B2A1BF2AFEA}"/>
              </a:ext>
            </a:extLst>
          </p:cNvPr>
          <p:cNvPicPr>
            <a:picLocks noChangeAspect="1"/>
          </p:cNvPicPr>
          <p:nvPr/>
        </p:nvPicPr>
        <p:blipFill>
          <a:blip r:embed="rId4"/>
          <a:stretch>
            <a:fillRect/>
          </a:stretch>
        </p:blipFill>
        <p:spPr>
          <a:xfrm>
            <a:off x="8507913" y="3347252"/>
            <a:ext cx="3632748" cy="3333893"/>
          </a:xfrm>
          <a:prstGeom prst="rect">
            <a:avLst/>
          </a:prstGeom>
        </p:spPr>
      </p:pic>
      <p:sp>
        <p:nvSpPr>
          <p:cNvPr id="10" name="ZoneTexte 9">
            <a:extLst>
              <a:ext uri="{FF2B5EF4-FFF2-40B4-BE49-F238E27FC236}">
                <a16:creationId xmlns:a16="http://schemas.microsoft.com/office/drawing/2014/main" id="{698136CE-05F2-486D-BEF7-9A509C09B2C5}"/>
              </a:ext>
            </a:extLst>
          </p:cNvPr>
          <p:cNvSpPr txBox="1"/>
          <p:nvPr/>
        </p:nvSpPr>
        <p:spPr>
          <a:xfrm>
            <a:off x="1789892" y="4755707"/>
            <a:ext cx="5340484" cy="369332"/>
          </a:xfrm>
          <a:prstGeom prst="rect">
            <a:avLst/>
          </a:prstGeom>
          <a:noFill/>
        </p:spPr>
        <p:txBody>
          <a:bodyPr wrap="square" rtlCol="0">
            <a:spAutoFit/>
          </a:bodyPr>
          <a:lstStyle/>
          <a:p>
            <a:r>
              <a:rPr lang="fr-FR" b="1" dirty="0"/>
              <a:t>/!\ Bien penser à toujours réaliser l’import export</a:t>
            </a:r>
          </a:p>
        </p:txBody>
      </p:sp>
      <p:sp>
        <p:nvSpPr>
          <p:cNvPr id="11" name="ZoneTexte 10">
            <a:extLst>
              <a:ext uri="{FF2B5EF4-FFF2-40B4-BE49-F238E27FC236}">
                <a16:creationId xmlns:a16="http://schemas.microsoft.com/office/drawing/2014/main" id="{F9902069-9F54-4DA5-B4E3-9EFA8279356A}"/>
              </a:ext>
            </a:extLst>
          </p:cNvPr>
          <p:cNvSpPr txBox="1"/>
          <p:nvPr/>
        </p:nvSpPr>
        <p:spPr>
          <a:xfrm>
            <a:off x="1867713" y="5217372"/>
            <a:ext cx="5340484" cy="646331"/>
          </a:xfrm>
          <a:prstGeom prst="rect">
            <a:avLst/>
          </a:prstGeom>
          <a:noFill/>
        </p:spPr>
        <p:txBody>
          <a:bodyPr wrap="square" rtlCol="0">
            <a:spAutoFit/>
          </a:bodyPr>
          <a:lstStyle/>
          <a:p>
            <a:r>
              <a:rPr lang="fr-FR" dirty="0"/>
              <a:t>- Pour passer des paramètres aux composants on utilise l’objet props contenant les attributs</a:t>
            </a:r>
          </a:p>
        </p:txBody>
      </p:sp>
      <p:pic>
        <p:nvPicPr>
          <p:cNvPr id="12" name="Image 11">
            <a:extLst>
              <a:ext uri="{FF2B5EF4-FFF2-40B4-BE49-F238E27FC236}">
                <a16:creationId xmlns:a16="http://schemas.microsoft.com/office/drawing/2014/main" id="{29C31376-FDFF-4D93-8568-43EF11462403}"/>
              </a:ext>
            </a:extLst>
          </p:cNvPr>
          <p:cNvPicPr>
            <a:picLocks noChangeAspect="1"/>
          </p:cNvPicPr>
          <p:nvPr/>
        </p:nvPicPr>
        <p:blipFill>
          <a:blip r:embed="rId5"/>
          <a:stretch>
            <a:fillRect/>
          </a:stretch>
        </p:blipFill>
        <p:spPr>
          <a:xfrm>
            <a:off x="7130376" y="2683162"/>
            <a:ext cx="5014633" cy="3678727"/>
          </a:xfrm>
          <a:prstGeom prst="rect">
            <a:avLst/>
          </a:prstGeom>
        </p:spPr>
      </p:pic>
      <p:sp>
        <p:nvSpPr>
          <p:cNvPr id="13" name="ZoneTexte 12">
            <a:extLst>
              <a:ext uri="{FF2B5EF4-FFF2-40B4-BE49-F238E27FC236}">
                <a16:creationId xmlns:a16="http://schemas.microsoft.com/office/drawing/2014/main" id="{61EA862B-D67C-46C5-87DA-159D991520C7}"/>
              </a:ext>
            </a:extLst>
          </p:cNvPr>
          <p:cNvSpPr txBox="1"/>
          <p:nvPr/>
        </p:nvSpPr>
        <p:spPr>
          <a:xfrm>
            <a:off x="1789892" y="5901655"/>
            <a:ext cx="5340484" cy="369332"/>
          </a:xfrm>
          <a:prstGeom prst="rect">
            <a:avLst/>
          </a:prstGeom>
          <a:noFill/>
        </p:spPr>
        <p:txBody>
          <a:bodyPr wrap="square" rtlCol="0">
            <a:spAutoFit/>
          </a:bodyPr>
          <a:lstStyle/>
          <a:p>
            <a:r>
              <a:rPr lang="fr-FR" dirty="0"/>
              <a:t>- Pour introduire du JS dans du JSX on utilise {}</a:t>
            </a:r>
          </a:p>
        </p:txBody>
      </p:sp>
      <p:sp>
        <p:nvSpPr>
          <p:cNvPr id="14" name="ZoneTexte 13">
            <a:extLst>
              <a:ext uri="{FF2B5EF4-FFF2-40B4-BE49-F238E27FC236}">
                <a16:creationId xmlns:a16="http://schemas.microsoft.com/office/drawing/2014/main" id="{65DC1D34-002A-41E1-A2D3-1F56636AE1B1}"/>
              </a:ext>
            </a:extLst>
          </p:cNvPr>
          <p:cNvSpPr txBox="1"/>
          <p:nvPr/>
        </p:nvSpPr>
        <p:spPr>
          <a:xfrm>
            <a:off x="1802860" y="6358748"/>
            <a:ext cx="5340484" cy="369332"/>
          </a:xfrm>
          <a:prstGeom prst="rect">
            <a:avLst/>
          </a:prstGeom>
          <a:noFill/>
        </p:spPr>
        <p:txBody>
          <a:bodyPr wrap="square" rtlCol="0">
            <a:spAutoFit/>
          </a:bodyPr>
          <a:lstStyle/>
          <a:p>
            <a:r>
              <a:rPr lang="fr-FR" dirty="0"/>
              <a:t>- Pour introduire du JS dans un string : ${}</a:t>
            </a:r>
          </a:p>
        </p:txBody>
      </p:sp>
      <p:pic>
        <p:nvPicPr>
          <p:cNvPr id="15" name="Image 14">
            <a:extLst>
              <a:ext uri="{FF2B5EF4-FFF2-40B4-BE49-F238E27FC236}">
                <a16:creationId xmlns:a16="http://schemas.microsoft.com/office/drawing/2014/main" id="{ABA17923-7906-444C-815B-886E7D52FA50}"/>
              </a:ext>
            </a:extLst>
          </p:cNvPr>
          <p:cNvPicPr>
            <a:picLocks noChangeAspect="1"/>
          </p:cNvPicPr>
          <p:nvPr/>
        </p:nvPicPr>
        <p:blipFill>
          <a:blip r:embed="rId6"/>
          <a:stretch>
            <a:fillRect/>
          </a:stretch>
        </p:blipFill>
        <p:spPr>
          <a:xfrm>
            <a:off x="6835200" y="6335435"/>
            <a:ext cx="5048250" cy="419100"/>
          </a:xfrm>
          <a:prstGeom prst="rect">
            <a:avLst/>
          </a:prstGeom>
        </p:spPr>
      </p:pic>
      <p:sp>
        <p:nvSpPr>
          <p:cNvPr id="16" name="ZoneTexte 15">
            <a:extLst>
              <a:ext uri="{FF2B5EF4-FFF2-40B4-BE49-F238E27FC236}">
                <a16:creationId xmlns:a16="http://schemas.microsoft.com/office/drawing/2014/main" id="{8966F63D-2357-4D82-93D3-96D00F1825F3}"/>
              </a:ext>
            </a:extLst>
          </p:cNvPr>
          <p:cNvSpPr txBox="1"/>
          <p:nvPr/>
        </p:nvSpPr>
        <p:spPr>
          <a:xfrm>
            <a:off x="0" y="924207"/>
            <a:ext cx="1270000" cy="707886"/>
          </a:xfrm>
          <a:prstGeom prst="rect">
            <a:avLst/>
          </a:prstGeom>
          <a:noFill/>
        </p:spPr>
        <p:txBody>
          <a:bodyPr wrap="square" rtlCol="0">
            <a:spAutoFit/>
          </a:bodyPr>
          <a:lstStyle/>
          <a:p>
            <a:pPr marL="285750" indent="-285750">
              <a:buClr>
                <a:srgbClr val="C00000"/>
              </a:buClr>
              <a:buFont typeface="Wingdings" panose="05000000000000000000" pitchFamily="2" charset="2"/>
              <a:buChar char="ü"/>
            </a:pPr>
            <a:r>
              <a:rPr lang="fr-FR" sz="4000" dirty="0"/>
              <a:t> </a:t>
            </a:r>
          </a:p>
        </p:txBody>
      </p:sp>
    </p:spTree>
    <p:extLst>
      <p:ext uri="{BB962C8B-B14F-4D97-AF65-F5344CB8AC3E}">
        <p14:creationId xmlns:p14="http://schemas.microsoft.com/office/powerpoint/2010/main" val="985250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nodeType="clickEffect">
                                  <p:stCondLst>
                                    <p:cond delay="0"/>
                                  </p:stCondLst>
                                  <p:childTnLst>
                                    <p:set>
                                      <p:cBhvr>
                                        <p:cTn id="38" dur="1" fill="hold">
                                          <p:stCondLst>
                                            <p:cond delay="0"/>
                                          </p:stCondLst>
                                        </p:cTn>
                                        <p:tgtEl>
                                          <p:spTgt spid="5"/>
                                        </p:tgtEl>
                                        <p:attrNameLst>
                                          <p:attrName>style.visibility</p:attrName>
                                        </p:attrNameLst>
                                      </p:cBhvr>
                                      <p:to>
                                        <p:strVal val="hidden"/>
                                      </p:to>
                                    </p:set>
                                  </p:childTnLst>
                                </p:cTn>
                              </p:par>
                              <p:par>
                                <p:cTn id="39" presetID="1" presetClass="exit" presetSubtype="0" fill="hold" nodeType="withEffect">
                                  <p:stCondLst>
                                    <p:cond delay="0"/>
                                  </p:stCondLst>
                                  <p:childTnLst>
                                    <p:set>
                                      <p:cBhvr>
                                        <p:cTn id="40" dur="1" fill="hold">
                                          <p:stCondLst>
                                            <p:cond delay="0"/>
                                          </p:stCondLst>
                                        </p:cTn>
                                        <p:tgtEl>
                                          <p:spTgt spid="9"/>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2"/>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3"/>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4"/>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xit" presetSubtype="0" fill="hold" nodeType="clickEffect">
                                  <p:stCondLst>
                                    <p:cond delay="0"/>
                                  </p:stCondLst>
                                  <p:childTnLst>
                                    <p:set>
                                      <p:cBhvr>
                                        <p:cTn id="56" dur="1" fill="hold">
                                          <p:stCondLst>
                                            <p:cond delay="0"/>
                                          </p:stCondLst>
                                        </p:cTn>
                                        <p:tgtEl>
                                          <p:spTgt spid="12"/>
                                        </p:tgtEl>
                                        <p:attrNameLst>
                                          <p:attrName>style.visibility</p:attrName>
                                        </p:attrNameLst>
                                      </p:cBhvr>
                                      <p:to>
                                        <p:strVal val="hidden"/>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7" grpId="0"/>
      <p:bldP spid="10" grpId="0"/>
      <p:bldP spid="11" grpId="0"/>
      <p:bldP spid="13" grpId="0"/>
      <p:bldP spid="1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ZoneTexte 15">
            <a:extLst>
              <a:ext uri="{FF2B5EF4-FFF2-40B4-BE49-F238E27FC236}">
                <a16:creationId xmlns:a16="http://schemas.microsoft.com/office/drawing/2014/main" id="{44B80042-4687-4402-8F9F-25F047F75837}"/>
              </a:ext>
            </a:extLst>
          </p:cNvPr>
          <p:cNvSpPr txBox="1"/>
          <p:nvPr/>
        </p:nvSpPr>
        <p:spPr>
          <a:xfrm>
            <a:off x="-27993" y="2033784"/>
            <a:ext cx="1270000" cy="707886"/>
          </a:xfrm>
          <a:prstGeom prst="rect">
            <a:avLst/>
          </a:prstGeom>
          <a:noFill/>
        </p:spPr>
        <p:txBody>
          <a:bodyPr wrap="square" rtlCol="0">
            <a:spAutoFit/>
          </a:bodyPr>
          <a:lstStyle/>
          <a:p>
            <a:pPr marL="285750" indent="-285750">
              <a:buClr>
                <a:srgbClr val="C00000"/>
              </a:buClr>
              <a:buFont typeface="Wingdings" panose="05000000000000000000" pitchFamily="2" charset="2"/>
              <a:buChar char="ü"/>
            </a:pPr>
            <a:r>
              <a:rPr lang="fr-FR" sz="4000" dirty="0"/>
              <a:t> </a:t>
            </a:r>
          </a:p>
        </p:txBody>
      </p:sp>
      <p:sp>
        <p:nvSpPr>
          <p:cNvPr id="17" name="ZoneTexte 16">
            <a:extLst>
              <a:ext uri="{FF2B5EF4-FFF2-40B4-BE49-F238E27FC236}">
                <a16:creationId xmlns:a16="http://schemas.microsoft.com/office/drawing/2014/main" id="{86E5E481-D3D1-4C4A-9394-F3CB22871640}"/>
              </a:ext>
            </a:extLst>
          </p:cNvPr>
          <p:cNvSpPr txBox="1"/>
          <p:nvPr/>
        </p:nvSpPr>
        <p:spPr>
          <a:xfrm>
            <a:off x="1781908" y="0"/>
            <a:ext cx="10410092" cy="461665"/>
          </a:xfrm>
          <a:prstGeom prst="rect">
            <a:avLst/>
          </a:prstGeom>
          <a:noFill/>
        </p:spPr>
        <p:txBody>
          <a:bodyPr wrap="square" rtlCol="0">
            <a:spAutoFit/>
          </a:bodyPr>
          <a:lstStyle/>
          <a:p>
            <a:pPr algn="ctr"/>
            <a:r>
              <a:rPr lang="fr-FR" sz="2400" b="1" dirty="0" err="1"/>
              <a:t>LiveCoding</a:t>
            </a:r>
            <a:r>
              <a:rPr lang="fr-FR" sz="2400" b="1" dirty="0"/>
              <a:t> Time</a:t>
            </a:r>
          </a:p>
        </p:txBody>
      </p:sp>
      <p:pic>
        <p:nvPicPr>
          <p:cNvPr id="18" name="Picture 2" descr="Image associÃ©e">
            <a:extLst>
              <a:ext uri="{FF2B5EF4-FFF2-40B4-BE49-F238E27FC236}">
                <a16:creationId xmlns:a16="http://schemas.microsoft.com/office/drawing/2014/main" id="{51BBAB4C-7E32-4351-B8A0-D4084A9049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16439" y="805438"/>
            <a:ext cx="7620000" cy="5086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87598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F143A286-1829-459F-8753-745540F42FDB}"/>
              </a:ext>
            </a:extLst>
          </p:cNvPr>
          <p:cNvSpPr txBox="1"/>
          <p:nvPr/>
        </p:nvSpPr>
        <p:spPr>
          <a:xfrm>
            <a:off x="-30815" y="2843795"/>
            <a:ext cx="1270000" cy="707886"/>
          </a:xfrm>
          <a:prstGeom prst="rect">
            <a:avLst/>
          </a:prstGeom>
          <a:noFill/>
        </p:spPr>
        <p:txBody>
          <a:bodyPr wrap="square" rtlCol="0">
            <a:spAutoFit/>
          </a:bodyPr>
          <a:lstStyle/>
          <a:p>
            <a:pPr marL="285750" indent="-285750">
              <a:buClr>
                <a:srgbClr val="C00000"/>
              </a:buClr>
              <a:buFont typeface="Wingdings" panose="05000000000000000000" pitchFamily="2" charset="2"/>
              <a:buChar char="ü"/>
            </a:pPr>
            <a:r>
              <a:rPr lang="fr-FR" sz="4000" dirty="0"/>
              <a:t> </a:t>
            </a:r>
          </a:p>
        </p:txBody>
      </p:sp>
      <p:sp>
        <p:nvSpPr>
          <p:cNvPr id="33" name="ZoneTexte 32">
            <a:extLst>
              <a:ext uri="{FF2B5EF4-FFF2-40B4-BE49-F238E27FC236}">
                <a16:creationId xmlns:a16="http://schemas.microsoft.com/office/drawing/2014/main" id="{225CFB8C-6797-436C-B565-52C106836CAC}"/>
              </a:ext>
            </a:extLst>
          </p:cNvPr>
          <p:cNvSpPr txBox="1"/>
          <p:nvPr/>
        </p:nvSpPr>
        <p:spPr>
          <a:xfrm>
            <a:off x="1781908" y="0"/>
            <a:ext cx="10410092" cy="830997"/>
          </a:xfrm>
          <a:prstGeom prst="rect">
            <a:avLst/>
          </a:prstGeom>
          <a:noFill/>
        </p:spPr>
        <p:txBody>
          <a:bodyPr wrap="square" rtlCol="0">
            <a:spAutoFit/>
          </a:bodyPr>
          <a:lstStyle/>
          <a:p>
            <a:pPr algn="ctr"/>
            <a:r>
              <a:rPr lang="fr-FR" sz="2400" b="1" dirty="0"/>
              <a:t>Les modules : </a:t>
            </a:r>
            <a:r>
              <a:rPr lang="fr-FR" sz="2400" b="1" dirty="0" err="1"/>
              <a:t>classeNames</a:t>
            </a:r>
            <a:endParaRPr lang="fr-FR" sz="2400" b="1" dirty="0"/>
          </a:p>
          <a:p>
            <a:pPr algn="ctr"/>
            <a:endParaRPr lang="fr-FR" sz="2400" b="1" dirty="0"/>
          </a:p>
        </p:txBody>
      </p:sp>
      <p:pic>
        <p:nvPicPr>
          <p:cNvPr id="3" name="Image 2">
            <a:extLst>
              <a:ext uri="{FF2B5EF4-FFF2-40B4-BE49-F238E27FC236}">
                <a16:creationId xmlns:a16="http://schemas.microsoft.com/office/drawing/2014/main" id="{B3D98F85-CE7D-43C5-8DD9-92D9AF6A2776}"/>
              </a:ext>
            </a:extLst>
          </p:cNvPr>
          <p:cNvPicPr>
            <a:picLocks noChangeAspect="1"/>
          </p:cNvPicPr>
          <p:nvPr/>
        </p:nvPicPr>
        <p:blipFill>
          <a:blip r:embed="rId2"/>
          <a:stretch>
            <a:fillRect/>
          </a:stretch>
        </p:blipFill>
        <p:spPr>
          <a:xfrm>
            <a:off x="5074890" y="4423063"/>
            <a:ext cx="7117110" cy="2312867"/>
          </a:xfrm>
          <a:prstGeom prst="rect">
            <a:avLst/>
          </a:prstGeom>
        </p:spPr>
      </p:pic>
      <p:sp>
        <p:nvSpPr>
          <p:cNvPr id="5" name="ZoneTexte 4">
            <a:extLst>
              <a:ext uri="{FF2B5EF4-FFF2-40B4-BE49-F238E27FC236}">
                <a16:creationId xmlns:a16="http://schemas.microsoft.com/office/drawing/2014/main" id="{EAEF380C-F40F-4030-A659-78F34B142CF3}"/>
              </a:ext>
            </a:extLst>
          </p:cNvPr>
          <p:cNvSpPr txBox="1"/>
          <p:nvPr/>
        </p:nvSpPr>
        <p:spPr>
          <a:xfrm>
            <a:off x="1960867" y="817315"/>
            <a:ext cx="6420897" cy="369332"/>
          </a:xfrm>
          <a:prstGeom prst="rect">
            <a:avLst/>
          </a:prstGeom>
          <a:noFill/>
        </p:spPr>
        <p:txBody>
          <a:bodyPr wrap="square" rtlCol="0">
            <a:spAutoFit/>
          </a:bodyPr>
          <a:lstStyle/>
          <a:p>
            <a:pPr marL="285750" indent="-285750">
              <a:buFont typeface="Arial" panose="020B0604020202020204" pitchFamily="34" charset="0"/>
              <a:buChar char="•"/>
            </a:pPr>
            <a:r>
              <a:rPr lang="fr-FR" dirty="0"/>
              <a:t>Utilitaire qui permet de dynamiser les valeurs des classes </a:t>
            </a:r>
          </a:p>
        </p:txBody>
      </p:sp>
      <p:sp>
        <p:nvSpPr>
          <p:cNvPr id="26" name="ZoneTexte 25">
            <a:extLst>
              <a:ext uri="{FF2B5EF4-FFF2-40B4-BE49-F238E27FC236}">
                <a16:creationId xmlns:a16="http://schemas.microsoft.com/office/drawing/2014/main" id="{C486A7E7-23AA-4AB2-9E9C-BB7426B949D4}"/>
              </a:ext>
            </a:extLst>
          </p:cNvPr>
          <p:cNvSpPr txBox="1"/>
          <p:nvPr/>
        </p:nvSpPr>
        <p:spPr>
          <a:xfrm>
            <a:off x="1928925" y="5302708"/>
            <a:ext cx="2925745" cy="369332"/>
          </a:xfrm>
          <a:prstGeom prst="rect">
            <a:avLst/>
          </a:prstGeom>
          <a:noFill/>
        </p:spPr>
        <p:txBody>
          <a:bodyPr wrap="square" rtlCol="0">
            <a:spAutoFit/>
          </a:bodyPr>
          <a:lstStyle/>
          <a:p>
            <a:pPr marL="285750" indent="-285750">
              <a:buFont typeface="Arial" panose="020B0604020202020204" pitchFamily="34" charset="0"/>
              <a:buChar char="•"/>
            </a:pPr>
            <a:r>
              <a:rPr lang="fr-FR" dirty="0"/>
              <a:t>Récap des cas possibles :</a:t>
            </a:r>
          </a:p>
        </p:txBody>
      </p:sp>
      <p:pic>
        <p:nvPicPr>
          <p:cNvPr id="2" name="Image 1">
            <a:extLst>
              <a:ext uri="{FF2B5EF4-FFF2-40B4-BE49-F238E27FC236}">
                <a16:creationId xmlns:a16="http://schemas.microsoft.com/office/drawing/2014/main" id="{3B6B47E6-D0A0-40AC-B3A6-CCD1BEC97B05}"/>
              </a:ext>
            </a:extLst>
          </p:cNvPr>
          <p:cNvPicPr>
            <a:picLocks noChangeAspect="1"/>
          </p:cNvPicPr>
          <p:nvPr/>
        </p:nvPicPr>
        <p:blipFill>
          <a:blip r:embed="rId3"/>
          <a:stretch>
            <a:fillRect/>
          </a:stretch>
        </p:blipFill>
        <p:spPr>
          <a:xfrm>
            <a:off x="1960867" y="1278503"/>
            <a:ext cx="7263520" cy="3038695"/>
          </a:xfrm>
          <a:prstGeom prst="rect">
            <a:avLst/>
          </a:prstGeom>
        </p:spPr>
      </p:pic>
    </p:spTree>
    <p:extLst>
      <p:ext uri="{BB962C8B-B14F-4D97-AF65-F5344CB8AC3E}">
        <p14:creationId xmlns:p14="http://schemas.microsoft.com/office/powerpoint/2010/main" val="15948118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ZoneTexte 32">
            <a:extLst>
              <a:ext uri="{FF2B5EF4-FFF2-40B4-BE49-F238E27FC236}">
                <a16:creationId xmlns:a16="http://schemas.microsoft.com/office/drawing/2014/main" id="{225CFB8C-6797-436C-B565-52C106836CAC}"/>
              </a:ext>
            </a:extLst>
          </p:cNvPr>
          <p:cNvSpPr txBox="1"/>
          <p:nvPr/>
        </p:nvSpPr>
        <p:spPr>
          <a:xfrm>
            <a:off x="1781908" y="0"/>
            <a:ext cx="10410092" cy="461665"/>
          </a:xfrm>
          <a:prstGeom prst="rect">
            <a:avLst/>
          </a:prstGeom>
          <a:noFill/>
        </p:spPr>
        <p:txBody>
          <a:bodyPr wrap="square" rtlCol="0">
            <a:spAutoFit/>
          </a:bodyPr>
          <a:lstStyle/>
          <a:p>
            <a:pPr algn="ctr"/>
            <a:r>
              <a:rPr lang="fr-FR" sz="2400" b="1" dirty="0"/>
              <a:t>Les modules -  </a:t>
            </a:r>
            <a:r>
              <a:rPr lang="fr-FR" sz="2400" b="1" dirty="0" err="1"/>
              <a:t>PropTypes</a:t>
            </a:r>
            <a:endParaRPr lang="fr-FR" sz="2400" b="1" dirty="0"/>
          </a:p>
        </p:txBody>
      </p:sp>
      <p:sp>
        <p:nvSpPr>
          <p:cNvPr id="11" name="ZoneTexte 10">
            <a:extLst>
              <a:ext uri="{FF2B5EF4-FFF2-40B4-BE49-F238E27FC236}">
                <a16:creationId xmlns:a16="http://schemas.microsoft.com/office/drawing/2014/main" id="{24F462B9-F99C-4088-928B-0C0C241B4C56}"/>
              </a:ext>
            </a:extLst>
          </p:cNvPr>
          <p:cNvSpPr txBox="1"/>
          <p:nvPr/>
        </p:nvSpPr>
        <p:spPr>
          <a:xfrm>
            <a:off x="1781908" y="648267"/>
            <a:ext cx="10165582" cy="923330"/>
          </a:xfrm>
          <a:prstGeom prst="rect">
            <a:avLst/>
          </a:prstGeom>
          <a:noFill/>
        </p:spPr>
        <p:txBody>
          <a:bodyPr wrap="square" rtlCol="0">
            <a:spAutoFit/>
          </a:bodyPr>
          <a:lstStyle/>
          <a:p>
            <a:pPr marL="285750" indent="-285750">
              <a:buFont typeface="Arial" panose="020B0604020202020204" pitchFamily="34" charset="0"/>
              <a:buChar char="•"/>
            </a:pPr>
            <a:r>
              <a:rPr lang="fr-FR" dirty="0"/>
              <a:t>Il s'agit d'un module nous permettant d'effectuer de tests de types et d'existence sur les props de nos composants.</a:t>
            </a:r>
            <a:br>
              <a:rPr lang="fr-FR" dirty="0"/>
            </a:br>
            <a:r>
              <a:rPr lang="fr-FR" dirty="0"/>
              <a:t>Cela permet de s'assurer que les données s'écoulent de composants en composants sans erreur.</a:t>
            </a:r>
          </a:p>
        </p:txBody>
      </p:sp>
      <p:sp>
        <p:nvSpPr>
          <p:cNvPr id="2" name="Rectangle 1">
            <a:extLst>
              <a:ext uri="{FF2B5EF4-FFF2-40B4-BE49-F238E27FC236}">
                <a16:creationId xmlns:a16="http://schemas.microsoft.com/office/drawing/2014/main" id="{B9D2D543-5434-413E-8F91-47EF08FD408B}"/>
              </a:ext>
            </a:extLst>
          </p:cNvPr>
          <p:cNvSpPr/>
          <p:nvPr/>
        </p:nvSpPr>
        <p:spPr>
          <a:xfrm>
            <a:off x="6980254" y="2643344"/>
            <a:ext cx="2780044" cy="738664"/>
          </a:xfrm>
          <a:prstGeom prst="rect">
            <a:avLst/>
          </a:prstGeom>
        </p:spPr>
        <p:txBody>
          <a:bodyPr wrap="square">
            <a:spAutoFit/>
          </a:bodyPr>
          <a:lstStyle/>
          <a:p>
            <a:r>
              <a:rPr lang="fr-FR" sz="1400" i="1" u="sng" dirty="0"/>
              <a:t>http://facebook.github.io/react/docs/typechecking-with-proptypes.html</a:t>
            </a:r>
          </a:p>
        </p:txBody>
      </p:sp>
      <p:sp>
        <p:nvSpPr>
          <p:cNvPr id="8" name="Rectangle 7">
            <a:extLst>
              <a:ext uri="{FF2B5EF4-FFF2-40B4-BE49-F238E27FC236}">
                <a16:creationId xmlns:a16="http://schemas.microsoft.com/office/drawing/2014/main" id="{2EADB311-5058-4990-85AC-8B4E4ED8D63A}"/>
              </a:ext>
            </a:extLst>
          </p:cNvPr>
          <p:cNvSpPr/>
          <p:nvPr/>
        </p:nvSpPr>
        <p:spPr>
          <a:xfrm>
            <a:off x="6980254" y="2158845"/>
            <a:ext cx="2940818" cy="523220"/>
          </a:xfrm>
          <a:prstGeom prst="rect">
            <a:avLst/>
          </a:prstGeom>
        </p:spPr>
        <p:txBody>
          <a:bodyPr wrap="square">
            <a:spAutoFit/>
          </a:bodyPr>
          <a:lstStyle/>
          <a:p>
            <a:r>
              <a:rPr lang="fr-FR" sz="1400" i="1" u="sng" dirty="0"/>
              <a:t>https://github.com/facebook/prop-types</a:t>
            </a:r>
          </a:p>
        </p:txBody>
      </p:sp>
      <p:pic>
        <p:nvPicPr>
          <p:cNvPr id="13" name="Image 12">
            <a:extLst>
              <a:ext uri="{FF2B5EF4-FFF2-40B4-BE49-F238E27FC236}">
                <a16:creationId xmlns:a16="http://schemas.microsoft.com/office/drawing/2014/main" id="{1A9FF223-02CE-4FFF-B870-903EDC447C4E}"/>
              </a:ext>
            </a:extLst>
          </p:cNvPr>
          <p:cNvPicPr>
            <a:picLocks noChangeAspect="1"/>
          </p:cNvPicPr>
          <p:nvPr/>
        </p:nvPicPr>
        <p:blipFill>
          <a:blip r:embed="rId2"/>
          <a:stretch>
            <a:fillRect/>
          </a:stretch>
        </p:blipFill>
        <p:spPr>
          <a:xfrm>
            <a:off x="1889719" y="1758199"/>
            <a:ext cx="3817745" cy="2590613"/>
          </a:xfrm>
          <a:prstGeom prst="rect">
            <a:avLst/>
          </a:prstGeom>
        </p:spPr>
      </p:pic>
      <p:sp>
        <p:nvSpPr>
          <p:cNvPr id="15" name="ZoneTexte 14">
            <a:extLst>
              <a:ext uri="{FF2B5EF4-FFF2-40B4-BE49-F238E27FC236}">
                <a16:creationId xmlns:a16="http://schemas.microsoft.com/office/drawing/2014/main" id="{359044D6-54BE-4B70-BF0A-7005A959AA10}"/>
              </a:ext>
            </a:extLst>
          </p:cNvPr>
          <p:cNvSpPr txBox="1"/>
          <p:nvPr/>
        </p:nvSpPr>
        <p:spPr>
          <a:xfrm>
            <a:off x="1781908" y="4538028"/>
            <a:ext cx="10165582" cy="1200329"/>
          </a:xfrm>
          <a:prstGeom prst="rect">
            <a:avLst/>
          </a:prstGeom>
          <a:noFill/>
        </p:spPr>
        <p:txBody>
          <a:bodyPr wrap="square" rtlCol="0">
            <a:spAutoFit/>
          </a:bodyPr>
          <a:lstStyle/>
          <a:p>
            <a:pPr marL="285750" indent="-285750">
              <a:buFont typeface="Arial" panose="020B0604020202020204" pitchFamily="34" charset="0"/>
              <a:buChar char="•"/>
            </a:pPr>
            <a:r>
              <a:rPr lang="fr-FR" dirty="0"/>
              <a:t>Par convention d’écriture on écrit </a:t>
            </a:r>
            <a:r>
              <a:rPr lang="fr-FR" sz="1400" b="1" i="1" dirty="0" err="1"/>
              <a:t>PropTypes</a:t>
            </a:r>
            <a:r>
              <a:rPr lang="fr-FR" dirty="0"/>
              <a:t> mais </a:t>
            </a:r>
            <a:r>
              <a:rPr lang="fr-FR" sz="1400" b="1" i="1" dirty="0" err="1"/>
              <a:t>composant.propTypes</a:t>
            </a:r>
            <a:endParaRPr lang="fr-FR" b="1" i="1" dirty="0"/>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a:t>Si on se trompe :  </a:t>
            </a:r>
            <a:r>
              <a:rPr lang="en-US" dirty="0"/>
              <a:t>Warning: Failed prop type: Invalid prop {...}</a:t>
            </a:r>
          </a:p>
          <a:p>
            <a:pPr marL="285750" indent="-285750">
              <a:buFont typeface="Arial" panose="020B0604020202020204" pitchFamily="34" charset="0"/>
              <a:buChar char="•"/>
            </a:pPr>
            <a:r>
              <a:rPr lang="en-US" dirty="0"/>
              <a:t>Si on ne met </a:t>
            </a:r>
            <a:r>
              <a:rPr lang="en-US" dirty="0" err="1"/>
              <a:t>rien</a:t>
            </a:r>
            <a:r>
              <a:rPr lang="en-US" dirty="0"/>
              <a:t> : Warning: Failed prop type: The prop {...} is marked as required in {...}</a:t>
            </a:r>
            <a:endParaRPr lang="fr-FR" dirty="0"/>
          </a:p>
        </p:txBody>
      </p:sp>
      <p:sp>
        <p:nvSpPr>
          <p:cNvPr id="9" name="ZoneTexte 8">
            <a:extLst>
              <a:ext uri="{FF2B5EF4-FFF2-40B4-BE49-F238E27FC236}">
                <a16:creationId xmlns:a16="http://schemas.microsoft.com/office/drawing/2014/main" id="{D5AA021F-5113-4708-9216-6A7129321561}"/>
              </a:ext>
            </a:extLst>
          </p:cNvPr>
          <p:cNvSpPr txBox="1"/>
          <p:nvPr/>
        </p:nvSpPr>
        <p:spPr>
          <a:xfrm>
            <a:off x="-18071" y="3131661"/>
            <a:ext cx="1270000" cy="707886"/>
          </a:xfrm>
          <a:prstGeom prst="rect">
            <a:avLst/>
          </a:prstGeom>
          <a:noFill/>
        </p:spPr>
        <p:txBody>
          <a:bodyPr wrap="square" rtlCol="0">
            <a:spAutoFit/>
          </a:bodyPr>
          <a:lstStyle/>
          <a:p>
            <a:pPr marL="285750" indent="-285750">
              <a:buClr>
                <a:srgbClr val="C00000"/>
              </a:buClr>
              <a:buFont typeface="Wingdings" panose="05000000000000000000" pitchFamily="2" charset="2"/>
              <a:buChar char="ü"/>
            </a:pPr>
            <a:r>
              <a:rPr lang="fr-FR" sz="4000" dirty="0"/>
              <a:t> </a:t>
            </a:r>
          </a:p>
        </p:txBody>
      </p:sp>
    </p:spTree>
    <p:extLst>
      <p:ext uri="{BB962C8B-B14F-4D97-AF65-F5344CB8AC3E}">
        <p14:creationId xmlns:p14="http://schemas.microsoft.com/office/powerpoint/2010/main" val="22671281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ZoneTexte 32">
            <a:extLst>
              <a:ext uri="{FF2B5EF4-FFF2-40B4-BE49-F238E27FC236}">
                <a16:creationId xmlns:a16="http://schemas.microsoft.com/office/drawing/2014/main" id="{225CFB8C-6797-436C-B565-52C106836CAC}"/>
              </a:ext>
            </a:extLst>
          </p:cNvPr>
          <p:cNvSpPr txBox="1"/>
          <p:nvPr/>
        </p:nvSpPr>
        <p:spPr>
          <a:xfrm>
            <a:off x="1781908" y="0"/>
            <a:ext cx="10410092" cy="461665"/>
          </a:xfrm>
          <a:prstGeom prst="rect">
            <a:avLst/>
          </a:prstGeom>
          <a:noFill/>
        </p:spPr>
        <p:txBody>
          <a:bodyPr wrap="square" rtlCol="0">
            <a:spAutoFit/>
          </a:bodyPr>
          <a:lstStyle/>
          <a:p>
            <a:pPr algn="ctr"/>
            <a:r>
              <a:rPr lang="fr-FR" sz="2400" b="1" dirty="0"/>
              <a:t>Un peu plus de conditionnel</a:t>
            </a:r>
          </a:p>
        </p:txBody>
      </p:sp>
      <p:sp>
        <p:nvSpPr>
          <p:cNvPr id="5" name="ZoneTexte 4">
            <a:extLst>
              <a:ext uri="{FF2B5EF4-FFF2-40B4-BE49-F238E27FC236}">
                <a16:creationId xmlns:a16="http://schemas.microsoft.com/office/drawing/2014/main" id="{EAEF380C-F40F-4030-A659-78F34B142CF3}"/>
              </a:ext>
            </a:extLst>
          </p:cNvPr>
          <p:cNvSpPr txBox="1"/>
          <p:nvPr/>
        </p:nvSpPr>
        <p:spPr>
          <a:xfrm>
            <a:off x="2039815" y="602901"/>
            <a:ext cx="6420897" cy="369332"/>
          </a:xfrm>
          <a:prstGeom prst="rect">
            <a:avLst/>
          </a:prstGeom>
          <a:noFill/>
        </p:spPr>
        <p:txBody>
          <a:bodyPr wrap="square" rtlCol="0">
            <a:spAutoFit/>
          </a:bodyPr>
          <a:lstStyle/>
          <a:p>
            <a:pPr marL="285750" indent="-285750">
              <a:buFont typeface="Arial" panose="020B0604020202020204" pitchFamily="34" charset="0"/>
              <a:buChar char="•"/>
            </a:pPr>
            <a:r>
              <a:rPr lang="fr-FR" dirty="0"/>
              <a:t>Avec un if</a:t>
            </a:r>
          </a:p>
        </p:txBody>
      </p:sp>
      <p:pic>
        <p:nvPicPr>
          <p:cNvPr id="3" name="Image 2">
            <a:extLst>
              <a:ext uri="{FF2B5EF4-FFF2-40B4-BE49-F238E27FC236}">
                <a16:creationId xmlns:a16="http://schemas.microsoft.com/office/drawing/2014/main" id="{0C9D26B3-4E1D-43E9-AF72-A4A4D8EE9C86}"/>
              </a:ext>
            </a:extLst>
          </p:cNvPr>
          <p:cNvPicPr>
            <a:picLocks noChangeAspect="1"/>
          </p:cNvPicPr>
          <p:nvPr/>
        </p:nvPicPr>
        <p:blipFill>
          <a:blip r:embed="rId2"/>
          <a:stretch>
            <a:fillRect/>
          </a:stretch>
        </p:blipFill>
        <p:spPr>
          <a:xfrm>
            <a:off x="2039815" y="1113469"/>
            <a:ext cx="3544950" cy="2915473"/>
          </a:xfrm>
          <a:prstGeom prst="rect">
            <a:avLst/>
          </a:prstGeom>
        </p:spPr>
      </p:pic>
      <p:pic>
        <p:nvPicPr>
          <p:cNvPr id="6" name="Image 5">
            <a:extLst>
              <a:ext uri="{FF2B5EF4-FFF2-40B4-BE49-F238E27FC236}">
                <a16:creationId xmlns:a16="http://schemas.microsoft.com/office/drawing/2014/main" id="{22C75E75-3739-4F47-B5E4-7702B352DC40}"/>
              </a:ext>
            </a:extLst>
          </p:cNvPr>
          <p:cNvPicPr>
            <a:picLocks noChangeAspect="1"/>
          </p:cNvPicPr>
          <p:nvPr/>
        </p:nvPicPr>
        <p:blipFill>
          <a:blip r:embed="rId3"/>
          <a:stretch>
            <a:fillRect/>
          </a:stretch>
        </p:blipFill>
        <p:spPr>
          <a:xfrm>
            <a:off x="2039814" y="5169852"/>
            <a:ext cx="2296050" cy="553445"/>
          </a:xfrm>
          <a:prstGeom prst="rect">
            <a:avLst/>
          </a:prstGeom>
        </p:spPr>
      </p:pic>
      <p:sp>
        <p:nvSpPr>
          <p:cNvPr id="9" name="ZoneTexte 8">
            <a:extLst>
              <a:ext uri="{FF2B5EF4-FFF2-40B4-BE49-F238E27FC236}">
                <a16:creationId xmlns:a16="http://schemas.microsoft.com/office/drawing/2014/main" id="{DE5048B1-BE7A-4ACF-B13B-A38B968C9CEE}"/>
              </a:ext>
            </a:extLst>
          </p:cNvPr>
          <p:cNvSpPr txBox="1"/>
          <p:nvPr/>
        </p:nvSpPr>
        <p:spPr>
          <a:xfrm>
            <a:off x="2039814" y="4754407"/>
            <a:ext cx="6420897" cy="369332"/>
          </a:xfrm>
          <a:prstGeom prst="rect">
            <a:avLst/>
          </a:prstGeom>
          <a:noFill/>
        </p:spPr>
        <p:txBody>
          <a:bodyPr wrap="square" rtlCol="0">
            <a:spAutoFit/>
          </a:bodyPr>
          <a:lstStyle/>
          <a:p>
            <a:pPr marL="285750" indent="-285750">
              <a:buFont typeface="Arial" panose="020B0604020202020204" pitchFamily="34" charset="0"/>
              <a:buChar char="•"/>
            </a:pPr>
            <a:r>
              <a:rPr lang="fr-FR" dirty="0"/>
              <a:t>Avec des {} + ternaire</a:t>
            </a:r>
          </a:p>
        </p:txBody>
      </p:sp>
      <p:pic>
        <p:nvPicPr>
          <p:cNvPr id="7" name="Image 6">
            <a:extLst>
              <a:ext uri="{FF2B5EF4-FFF2-40B4-BE49-F238E27FC236}">
                <a16:creationId xmlns:a16="http://schemas.microsoft.com/office/drawing/2014/main" id="{B6E8271B-77DD-4002-AB0A-90340A4CA973}"/>
              </a:ext>
            </a:extLst>
          </p:cNvPr>
          <p:cNvPicPr>
            <a:picLocks noChangeAspect="1"/>
          </p:cNvPicPr>
          <p:nvPr/>
        </p:nvPicPr>
        <p:blipFill>
          <a:blip r:embed="rId4"/>
          <a:stretch>
            <a:fillRect/>
          </a:stretch>
        </p:blipFill>
        <p:spPr>
          <a:xfrm>
            <a:off x="8460712" y="628767"/>
            <a:ext cx="3048000" cy="1495425"/>
          </a:xfrm>
          <a:prstGeom prst="rect">
            <a:avLst/>
          </a:prstGeom>
        </p:spPr>
      </p:pic>
      <p:sp>
        <p:nvSpPr>
          <p:cNvPr id="11" name="ZoneTexte 10">
            <a:extLst>
              <a:ext uri="{FF2B5EF4-FFF2-40B4-BE49-F238E27FC236}">
                <a16:creationId xmlns:a16="http://schemas.microsoft.com/office/drawing/2014/main" id="{24F462B9-F99C-4088-928B-0C0C241B4C56}"/>
              </a:ext>
            </a:extLst>
          </p:cNvPr>
          <p:cNvSpPr txBox="1"/>
          <p:nvPr/>
        </p:nvSpPr>
        <p:spPr>
          <a:xfrm>
            <a:off x="6213230" y="602901"/>
            <a:ext cx="6420897" cy="369332"/>
          </a:xfrm>
          <a:prstGeom prst="rect">
            <a:avLst/>
          </a:prstGeom>
          <a:noFill/>
        </p:spPr>
        <p:txBody>
          <a:bodyPr wrap="square" rtlCol="0">
            <a:spAutoFit/>
          </a:bodyPr>
          <a:lstStyle/>
          <a:p>
            <a:pPr marL="285750" indent="-285750">
              <a:buFont typeface="Arial" panose="020B0604020202020204" pitchFamily="34" charset="0"/>
              <a:buChar char="•"/>
            </a:pPr>
            <a:r>
              <a:rPr lang="fr-FR" dirty="0"/>
              <a:t>Avec des blocs</a:t>
            </a:r>
          </a:p>
        </p:txBody>
      </p:sp>
      <p:pic>
        <p:nvPicPr>
          <p:cNvPr id="10" name="Image 9">
            <a:extLst>
              <a:ext uri="{FF2B5EF4-FFF2-40B4-BE49-F238E27FC236}">
                <a16:creationId xmlns:a16="http://schemas.microsoft.com/office/drawing/2014/main" id="{9B3DE32D-ECA4-4A70-AA00-7C9F46FB26D4}"/>
              </a:ext>
            </a:extLst>
          </p:cNvPr>
          <p:cNvPicPr>
            <a:picLocks noChangeAspect="1"/>
          </p:cNvPicPr>
          <p:nvPr/>
        </p:nvPicPr>
        <p:blipFill>
          <a:blip r:embed="rId5"/>
          <a:stretch>
            <a:fillRect/>
          </a:stretch>
        </p:blipFill>
        <p:spPr>
          <a:xfrm>
            <a:off x="7732990" y="4456971"/>
            <a:ext cx="3381375" cy="1543050"/>
          </a:xfrm>
          <a:prstGeom prst="rect">
            <a:avLst/>
          </a:prstGeom>
        </p:spPr>
      </p:pic>
      <p:pic>
        <p:nvPicPr>
          <p:cNvPr id="12" name="Image 11">
            <a:extLst>
              <a:ext uri="{FF2B5EF4-FFF2-40B4-BE49-F238E27FC236}">
                <a16:creationId xmlns:a16="http://schemas.microsoft.com/office/drawing/2014/main" id="{49EEAAE3-2C82-4D98-A2A8-E3034F9FD614}"/>
              </a:ext>
            </a:extLst>
          </p:cNvPr>
          <p:cNvPicPr>
            <a:picLocks noChangeAspect="1"/>
          </p:cNvPicPr>
          <p:nvPr/>
        </p:nvPicPr>
        <p:blipFill>
          <a:blip r:embed="rId6"/>
          <a:stretch>
            <a:fillRect/>
          </a:stretch>
        </p:blipFill>
        <p:spPr>
          <a:xfrm>
            <a:off x="6325102" y="2580428"/>
            <a:ext cx="5657006" cy="1288300"/>
          </a:xfrm>
          <a:prstGeom prst="rect">
            <a:avLst/>
          </a:prstGeom>
        </p:spPr>
      </p:pic>
      <p:sp>
        <p:nvSpPr>
          <p:cNvPr id="13" name="ZoneTexte 12">
            <a:extLst>
              <a:ext uri="{FF2B5EF4-FFF2-40B4-BE49-F238E27FC236}">
                <a16:creationId xmlns:a16="http://schemas.microsoft.com/office/drawing/2014/main" id="{06C42D9A-9BFF-4308-B11C-C6CA48BCE685}"/>
              </a:ext>
            </a:extLst>
          </p:cNvPr>
          <p:cNvSpPr txBox="1"/>
          <p:nvPr/>
        </p:nvSpPr>
        <p:spPr>
          <a:xfrm>
            <a:off x="-33867" y="3402409"/>
            <a:ext cx="1270000" cy="707886"/>
          </a:xfrm>
          <a:prstGeom prst="rect">
            <a:avLst/>
          </a:prstGeom>
          <a:noFill/>
        </p:spPr>
        <p:txBody>
          <a:bodyPr wrap="square" rtlCol="0">
            <a:spAutoFit/>
          </a:bodyPr>
          <a:lstStyle/>
          <a:p>
            <a:pPr marL="285750" indent="-285750">
              <a:buClr>
                <a:srgbClr val="C00000"/>
              </a:buClr>
              <a:buFont typeface="Wingdings" panose="05000000000000000000" pitchFamily="2" charset="2"/>
              <a:buChar char="ü"/>
            </a:pPr>
            <a:r>
              <a:rPr lang="fr-FR" sz="4000" dirty="0"/>
              <a:t> </a:t>
            </a:r>
          </a:p>
        </p:txBody>
      </p:sp>
    </p:spTree>
    <p:extLst>
      <p:ext uri="{BB962C8B-B14F-4D97-AF65-F5344CB8AC3E}">
        <p14:creationId xmlns:p14="http://schemas.microsoft.com/office/powerpoint/2010/main" val="16816461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ZoneTexte 13">
            <a:extLst>
              <a:ext uri="{FF2B5EF4-FFF2-40B4-BE49-F238E27FC236}">
                <a16:creationId xmlns:a16="http://schemas.microsoft.com/office/drawing/2014/main" id="{B4434F45-13CC-4460-9C98-621D3D5BC0E3}"/>
              </a:ext>
            </a:extLst>
          </p:cNvPr>
          <p:cNvSpPr txBox="1"/>
          <p:nvPr/>
        </p:nvSpPr>
        <p:spPr>
          <a:xfrm>
            <a:off x="-33867" y="4240609"/>
            <a:ext cx="1270000" cy="707886"/>
          </a:xfrm>
          <a:prstGeom prst="rect">
            <a:avLst/>
          </a:prstGeom>
          <a:noFill/>
        </p:spPr>
        <p:txBody>
          <a:bodyPr wrap="square" rtlCol="0">
            <a:spAutoFit/>
          </a:bodyPr>
          <a:lstStyle/>
          <a:p>
            <a:pPr marL="285750" indent="-285750">
              <a:buClr>
                <a:srgbClr val="C00000"/>
              </a:buClr>
              <a:buFont typeface="Wingdings" panose="05000000000000000000" pitchFamily="2" charset="2"/>
              <a:buChar char="ü"/>
            </a:pPr>
            <a:r>
              <a:rPr lang="fr-FR" sz="4000" dirty="0"/>
              <a:t> </a:t>
            </a:r>
          </a:p>
        </p:txBody>
      </p:sp>
      <p:sp>
        <p:nvSpPr>
          <p:cNvPr id="2" name="Rectangle 1">
            <a:extLst>
              <a:ext uri="{FF2B5EF4-FFF2-40B4-BE49-F238E27FC236}">
                <a16:creationId xmlns:a16="http://schemas.microsoft.com/office/drawing/2014/main" id="{09D7B32C-0767-4A4E-97E6-69C3B43308F9}"/>
              </a:ext>
            </a:extLst>
          </p:cNvPr>
          <p:cNvSpPr/>
          <p:nvPr/>
        </p:nvSpPr>
        <p:spPr>
          <a:xfrm>
            <a:off x="8946504" y="519668"/>
            <a:ext cx="3098092" cy="369332"/>
          </a:xfrm>
          <a:prstGeom prst="rect">
            <a:avLst/>
          </a:prstGeom>
        </p:spPr>
        <p:txBody>
          <a:bodyPr wrap="none">
            <a:spAutoFit/>
          </a:bodyPr>
          <a:lstStyle/>
          <a:p>
            <a:r>
              <a:rPr lang="fr-FR" i="1" u="sng" dirty="0"/>
              <a:t>https://github.com/axios/axios</a:t>
            </a:r>
          </a:p>
        </p:txBody>
      </p:sp>
      <p:sp>
        <p:nvSpPr>
          <p:cNvPr id="4" name="Rectangle 3">
            <a:extLst>
              <a:ext uri="{FF2B5EF4-FFF2-40B4-BE49-F238E27FC236}">
                <a16:creationId xmlns:a16="http://schemas.microsoft.com/office/drawing/2014/main" id="{F75F3F63-790B-4794-B47F-7DB9BB3ECB91}"/>
              </a:ext>
            </a:extLst>
          </p:cNvPr>
          <p:cNvSpPr/>
          <p:nvPr/>
        </p:nvSpPr>
        <p:spPr>
          <a:xfrm>
            <a:off x="1967394" y="519668"/>
            <a:ext cx="5455596" cy="369332"/>
          </a:xfrm>
          <a:prstGeom prst="rect">
            <a:avLst/>
          </a:prstGeom>
        </p:spPr>
        <p:txBody>
          <a:bodyPr wrap="none">
            <a:spAutoFit/>
          </a:bodyPr>
          <a:lstStyle/>
          <a:p>
            <a:r>
              <a:rPr lang="en-US" i="1" dirty="0">
                <a:solidFill>
                  <a:srgbClr val="24292E"/>
                </a:solidFill>
                <a:latin typeface="-apple-system"/>
              </a:rPr>
              <a:t>“Promise based HTTP client for the browser and node.js”</a:t>
            </a:r>
            <a:endParaRPr lang="fr-FR" i="1" dirty="0"/>
          </a:p>
        </p:txBody>
      </p:sp>
      <p:sp>
        <p:nvSpPr>
          <p:cNvPr id="15" name="ZoneTexte 14">
            <a:extLst>
              <a:ext uri="{FF2B5EF4-FFF2-40B4-BE49-F238E27FC236}">
                <a16:creationId xmlns:a16="http://schemas.microsoft.com/office/drawing/2014/main" id="{87550E15-3747-4F5F-8C41-B56812AEDDC6}"/>
              </a:ext>
            </a:extLst>
          </p:cNvPr>
          <p:cNvSpPr txBox="1"/>
          <p:nvPr/>
        </p:nvSpPr>
        <p:spPr>
          <a:xfrm>
            <a:off x="1781908" y="0"/>
            <a:ext cx="10410092" cy="461665"/>
          </a:xfrm>
          <a:prstGeom prst="rect">
            <a:avLst/>
          </a:prstGeom>
          <a:noFill/>
        </p:spPr>
        <p:txBody>
          <a:bodyPr wrap="square" rtlCol="0">
            <a:spAutoFit/>
          </a:bodyPr>
          <a:lstStyle/>
          <a:p>
            <a:pPr algn="ctr"/>
            <a:r>
              <a:rPr lang="fr-FR" sz="2400" b="1" dirty="0"/>
              <a:t>Introduction à Axios </a:t>
            </a:r>
          </a:p>
        </p:txBody>
      </p:sp>
      <p:sp>
        <p:nvSpPr>
          <p:cNvPr id="16" name="Rectangle 15">
            <a:extLst>
              <a:ext uri="{FF2B5EF4-FFF2-40B4-BE49-F238E27FC236}">
                <a16:creationId xmlns:a16="http://schemas.microsoft.com/office/drawing/2014/main" id="{74735054-860E-4245-891A-8E2A06A16A9A}"/>
              </a:ext>
            </a:extLst>
          </p:cNvPr>
          <p:cNvSpPr/>
          <p:nvPr/>
        </p:nvSpPr>
        <p:spPr>
          <a:xfrm>
            <a:off x="1967394" y="1007807"/>
            <a:ext cx="9784858" cy="880369"/>
          </a:xfrm>
          <a:prstGeom prst="rect">
            <a:avLst/>
          </a:prstGeom>
        </p:spPr>
        <p:txBody>
          <a:bodyPr wrap="none">
            <a:spAutoFit/>
          </a:bodyPr>
          <a:lstStyle/>
          <a:p>
            <a:pPr marL="285750" indent="-285750">
              <a:lnSpc>
                <a:spcPct val="150000"/>
              </a:lnSpc>
              <a:buFont typeface="Arial" panose="020B0604020202020204" pitchFamily="34" charset="0"/>
              <a:buChar char="•"/>
            </a:pPr>
            <a:r>
              <a:rPr lang="en-US" dirty="0">
                <a:solidFill>
                  <a:srgbClr val="24292E"/>
                </a:solidFill>
                <a:latin typeface="-apple-system"/>
              </a:rPr>
              <a:t>Une </a:t>
            </a:r>
            <a:r>
              <a:rPr lang="en-US" dirty="0" err="1">
                <a:solidFill>
                  <a:srgbClr val="24292E"/>
                </a:solidFill>
                <a:latin typeface="-apple-system"/>
              </a:rPr>
              <a:t>librairie</a:t>
            </a:r>
            <a:r>
              <a:rPr lang="en-US" dirty="0">
                <a:solidFill>
                  <a:srgbClr val="24292E"/>
                </a:solidFill>
                <a:latin typeface="-apple-system"/>
              </a:rPr>
              <a:t> JS qui </a:t>
            </a:r>
            <a:r>
              <a:rPr lang="en-US" dirty="0" err="1">
                <a:solidFill>
                  <a:srgbClr val="24292E"/>
                </a:solidFill>
                <a:latin typeface="-apple-system"/>
              </a:rPr>
              <a:t>vous</a:t>
            </a:r>
            <a:r>
              <a:rPr lang="en-US" dirty="0">
                <a:solidFill>
                  <a:srgbClr val="24292E"/>
                </a:solidFill>
                <a:latin typeface="-apple-system"/>
              </a:rPr>
              <a:t> </a:t>
            </a:r>
            <a:r>
              <a:rPr lang="en-US" dirty="0" err="1">
                <a:solidFill>
                  <a:srgbClr val="24292E"/>
                </a:solidFill>
                <a:latin typeface="-apple-system"/>
              </a:rPr>
              <a:t>permet</a:t>
            </a:r>
            <a:r>
              <a:rPr lang="en-US" dirty="0">
                <a:solidFill>
                  <a:srgbClr val="24292E"/>
                </a:solidFill>
                <a:latin typeface="-apple-system"/>
              </a:rPr>
              <a:t> de faire des </a:t>
            </a:r>
            <a:r>
              <a:rPr lang="en-US" dirty="0" err="1">
                <a:solidFill>
                  <a:srgbClr val="24292E"/>
                </a:solidFill>
                <a:latin typeface="-apple-system"/>
              </a:rPr>
              <a:t>appels</a:t>
            </a:r>
            <a:r>
              <a:rPr lang="en-US" dirty="0">
                <a:solidFill>
                  <a:srgbClr val="24292E"/>
                </a:solidFill>
                <a:latin typeface="-apple-system"/>
              </a:rPr>
              <a:t> ajax </a:t>
            </a:r>
            <a:r>
              <a:rPr lang="en-US" dirty="0" err="1">
                <a:solidFill>
                  <a:srgbClr val="24292E"/>
                </a:solidFill>
                <a:latin typeface="-apple-system"/>
              </a:rPr>
              <a:t>depuis</a:t>
            </a:r>
            <a:r>
              <a:rPr lang="en-US" dirty="0">
                <a:solidFill>
                  <a:srgbClr val="24292E"/>
                </a:solidFill>
                <a:latin typeface="-apple-system"/>
              </a:rPr>
              <a:t> </a:t>
            </a:r>
            <a:r>
              <a:rPr lang="en-US" dirty="0" err="1">
                <a:solidFill>
                  <a:srgbClr val="24292E"/>
                </a:solidFill>
                <a:latin typeface="-apple-system"/>
              </a:rPr>
              <a:t>votre</a:t>
            </a:r>
            <a:r>
              <a:rPr lang="en-US" dirty="0">
                <a:solidFill>
                  <a:srgbClr val="24292E"/>
                </a:solidFill>
                <a:latin typeface="-apple-system"/>
              </a:rPr>
              <a:t> app JS avec un </a:t>
            </a:r>
            <a:r>
              <a:rPr lang="en-US" dirty="0" err="1">
                <a:solidFill>
                  <a:srgbClr val="24292E"/>
                </a:solidFill>
                <a:latin typeface="-apple-system"/>
              </a:rPr>
              <a:t>serveur</a:t>
            </a:r>
            <a:r>
              <a:rPr lang="en-US" dirty="0">
                <a:solidFill>
                  <a:srgbClr val="24292E"/>
                </a:solidFill>
                <a:latin typeface="-apple-system"/>
              </a:rPr>
              <a:t> </a:t>
            </a:r>
            <a:r>
              <a:rPr lang="en-US" dirty="0" err="1">
                <a:solidFill>
                  <a:srgbClr val="24292E"/>
                </a:solidFill>
                <a:latin typeface="-apple-system"/>
              </a:rPr>
              <a:t>nodeJS</a:t>
            </a:r>
            <a:endParaRPr lang="en-US" dirty="0">
              <a:solidFill>
                <a:srgbClr val="24292E"/>
              </a:solidFill>
              <a:latin typeface="-apple-system"/>
            </a:endParaRPr>
          </a:p>
          <a:p>
            <a:pPr marL="285750" indent="-285750">
              <a:lnSpc>
                <a:spcPct val="150000"/>
              </a:lnSpc>
              <a:buFont typeface="Arial" panose="020B0604020202020204" pitchFamily="34" charset="0"/>
              <a:buChar char="•"/>
            </a:pPr>
            <a:r>
              <a:rPr lang="en-US" dirty="0" err="1">
                <a:solidFill>
                  <a:srgbClr val="24292E"/>
                </a:solidFill>
                <a:latin typeface="-apple-system"/>
              </a:rPr>
              <a:t>Mais</a:t>
            </a:r>
            <a:r>
              <a:rPr lang="en-US" dirty="0">
                <a:solidFill>
                  <a:srgbClr val="24292E"/>
                </a:solidFill>
                <a:latin typeface="-apple-system"/>
              </a:rPr>
              <a:t> </a:t>
            </a:r>
            <a:r>
              <a:rPr lang="en-US" dirty="0" err="1">
                <a:solidFill>
                  <a:srgbClr val="24292E"/>
                </a:solidFill>
                <a:latin typeface="-apple-system"/>
              </a:rPr>
              <a:t>aussi</a:t>
            </a:r>
            <a:r>
              <a:rPr lang="en-US" dirty="0">
                <a:solidFill>
                  <a:srgbClr val="24292E"/>
                </a:solidFill>
                <a:latin typeface="-apple-system"/>
              </a:rPr>
              <a:t> de </a:t>
            </a:r>
            <a:r>
              <a:rPr lang="en-US" dirty="0" err="1">
                <a:solidFill>
                  <a:srgbClr val="24292E"/>
                </a:solidFill>
                <a:latin typeface="-apple-system"/>
              </a:rPr>
              <a:t>communiquer</a:t>
            </a:r>
            <a:r>
              <a:rPr lang="en-US" dirty="0">
                <a:solidFill>
                  <a:srgbClr val="24292E"/>
                </a:solidFill>
                <a:latin typeface="-apple-system"/>
              </a:rPr>
              <a:t> avec </a:t>
            </a:r>
            <a:r>
              <a:rPr lang="en-US" dirty="0" err="1">
                <a:solidFill>
                  <a:srgbClr val="24292E"/>
                </a:solidFill>
                <a:latin typeface="-apple-system"/>
              </a:rPr>
              <a:t>d’autres</a:t>
            </a:r>
            <a:r>
              <a:rPr lang="en-US" dirty="0">
                <a:solidFill>
                  <a:srgbClr val="24292E"/>
                </a:solidFill>
                <a:latin typeface="-apple-system"/>
              </a:rPr>
              <a:t> </a:t>
            </a:r>
            <a:r>
              <a:rPr lang="en-US" dirty="0" err="1">
                <a:solidFill>
                  <a:srgbClr val="24292E"/>
                </a:solidFill>
                <a:latin typeface="-apple-system"/>
              </a:rPr>
              <a:t>serveurs</a:t>
            </a:r>
            <a:r>
              <a:rPr lang="en-US" dirty="0">
                <a:solidFill>
                  <a:srgbClr val="24292E"/>
                </a:solidFill>
                <a:latin typeface="-apple-system"/>
              </a:rPr>
              <a:t> via </a:t>
            </a:r>
            <a:r>
              <a:rPr lang="en-US" dirty="0" err="1">
                <a:solidFill>
                  <a:srgbClr val="24292E"/>
                </a:solidFill>
                <a:latin typeface="-apple-system"/>
              </a:rPr>
              <a:t>leurs</a:t>
            </a:r>
            <a:r>
              <a:rPr lang="en-US" dirty="0">
                <a:solidFill>
                  <a:srgbClr val="24292E"/>
                </a:solidFill>
                <a:latin typeface="-apple-system"/>
              </a:rPr>
              <a:t> API </a:t>
            </a:r>
            <a:r>
              <a:rPr lang="en-US" dirty="0" err="1">
                <a:solidFill>
                  <a:srgbClr val="24292E"/>
                </a:solidFill>
                <a:latin typeface="-apple-system"/>
              </a:rPr>
              <a:t>propres</a:t>
            </a:r>
            <a:r>
              <a:rPr lang="en-US" dirty="0">
                <a:solidFill>
                  <a:srgbClr val="24292E"/>
                </a:solidFill>
                <a:latin typeface="-apple-system"/>
              </a:rPr>
              <a:t> = </a:t>
            </a:r>
            <a:r>
              <a:rPr lang="en-US" dirty="0" err="1">
                <a:solidFill>
                  <a:srgbClr val="24292E"/>
                </a:solidFill>
                <a:latin typeface="-apple-system"/>
              </a:rPr>
              <a:t>Consommer</a:t>
            </a:r>
            <a:r>
              <a:rPr lang="en-US" dirty="0">
                <a:solidFill>
                  <a:srgbClr val="24292E"/>
                </a:solidFill>
                <a:latin typeface="-apple-system"/>
              </a:rPr>
              <a:t> </a:t>
            </a:r>
            <a:r>
              <a:rPr lang="en-US" dirty="0" err="1">
                <a:solidFill>
                  <a:srgbClr val="24292E"/>
                </a:solidFill>
                <a:latin typeface="-apple-system"/>
              </a:rPr>
              <a:t>une</a:t>
            </a:r>
            <a:r>
              <a:rPr lang="en-US" dirty="0">
                <a:solidFill>
                  <a:srgbClr val="24292E"/>
                </a:solidFill>
                <a:latin typeface="-apple-system"/>
              </a:rPr>
              <a:t> API</a:t>
            </a:r>
            <a:endParaRPr lang="fr-FR" dirty="0"/>
          </a:p>
        </p:txBody>
      </p:sp>
      <p:pic>
        <p:nvPicPr>
          <p:cNvPr id="8" name="Image 7">
            <a:extLst>
              <a:ext uri="{FF2B5EF4-FFF2-40B4-BE49-F238E27FC236}">
                <a16:creationId xmlns:a16="http://schemas.microsoft.com/office/drawing/2014/main" id="{15A8C46F-852D-43A9-A2FB-4AE38AFDD0D0}"/>
              </a:ext>
            </a:extLst>
          </p:cNvPr>
          <p:cNvPicPr>
            <a:picLocks noChangeAspect="1"/>
          </p:cNvPicPr>
          <p:nvPr/>
        </p:nvPicPr>
        <p:blipFill>
          <a:blip r:embed="rId2"/>
          <a:stretch>
            <a:fillRect/>
          </a:stretch>
        </p:blipFill>
        <p:spPr>
          <a:xfrm>
            <a:off x="6472937" y="2182709"/>
            <a:ext cx="5639291" cy="1620035"/>
          </a:xfrm>
          <a:prstGeom prst="rect">
            <a:avLst/>
          </a:prstGeom>
        </p:spPr>
      </p:pic>
      <p:cxnSp>
        <p:nvCxnSpPr>
          <p:cNvPr id="18" name="Connecteur : en angle 17">
            <a:extLst>
              <a:ext uri="{FF2B5EF4-FFF2-40B4-BE49-F238E27FC236}">
                <a16:creationId xmlns:a16="http://schemas.microsoft.com/office/drawing/2014/main" id="{9A46A681-7A46-40D7-B278-6BD163CB3021}"/>
              </a:ext>
            </a:extLst>
          </p:cNvPr>
          <p:cNvCxnSpPr>
            <a:endCxn id="8" idx="1"/>
          </p:cNvCxnSpPr>
          <p:nvPr/>
        </p:nvCxnSpPr>
        <p:spPr>
          <a:xfrm>
            <a:off x="3542230" y="2108138"/>
            <a:ext cx="2930707" cy="884589"/>
          </a:xfrm>
          <a:prstGeom prst="bentConnector3">
            <a:avLst>
              <a:gd name="adj1" fmla="val -268"/>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20" name="Image 19">
            <a:extLst>
              <a:ext uri="{FF2B5EF4-FFF2-40B4-BE49-F238E27FC236}">
                <a16:creationId xmlns:a16="http://schemas.microsoft.com/office/drawing/2014/main" id="{81B7A99A-8278-4213-8FD5-F8088DBFEDFA}"/>
              </a:ext>
            </a:extLst>
          </p:cNvPr>
          <p:cNvPicPr>
            <a:picLocks noChangeAspect="1"/>
          </p:cNvPicPr>
          <p:nvPr/>
        </p:nvPicPr>
        <p:blipFill>
          <a:blip r:embed="rId3"/>
          <a:stretch>
            <a:fillRect/>
          </a:stretch>
        </p:blipFill>
        <p:spPr>
          <a:xfrm>
            <a:off x="6472937" y="1885274"/>
            <a:ext cx="3371955" cy="374662"/>
          </a:xfrm>
          <a:prstGeom prst="rect">
            <a:avLst/>
          </a:prstGeom>
        </p:spPr>
      </p:pic>
      <p:pic>
        <p:nvPicPr>
          <p:cNvPr id="21" name="Image 20">
            <a:extLst>
              <a:ext uri="{FF2B5EF4-FFF2-40B4-BE49-F238E27FC236}">
                <a16:creationId xmlns:a16="http://schemas.microsoft.com/office/drawing/2014/main" id="{173622FF-99C0-4FF5-AB9F-9981F7D2BA4A}"/>
              </a:ext>
            </a:extLst>
          </p:cNvPr>
          <p:cNvPicPr>
            <a:picLocks noChangeAspect="1"/>
          </p:cNvPicPr>
          <p:nvPr/>
        </p:nvPicPr>
        <p:blipFill>
          <a:blip r:embed="rId4"/>
          <a:stretch>
            <a:fillRect/>
          </a:stretch>
        </p:blipFill>
        <p:spPr>
          <a:xfrm>
            <a:off x="8988991" y="3861355"/>
            <a:ext cx="3099176" cy="2935592"/>
          </a:xfrm>
          <a:prstGeom prst="rect">
            <a:avLst/>
          </a:prstGeom>
        </p:spPr>
      </p:pic>
      <p:cxnSp>
        <p:nvCxnSpPr>
          <p:cNvPr id="23" name="Connecteur : en angle 22">
            <a:extLst>
              <a:ext uri="{FF2B5EF4-FFF2-40B4-BE49-F238E27FC236}">
                <a16:creationId xmlns:a16="http://schemas.microsoft.com/office/drawing/2014/main" id="{B374D476-9335-425B-863C-A27AAEF7F49B}"/>
              </a:ext>
            </a:extLst>
          </p:cNvPr>
          <p:cNvCxnSpPr>
            <a:cxnSpLocks/>
            <a:endCxn id="21" idx="1"/>
          </p:cNvCxnSpPr>
          <p:nvPr/>
        </p:nvCxnSpPr>
        <p:spPr>
          <a:xfrm rot="16200000" flipH="1">
            <a:off x="7579810" y="3919970"/>
            <a:ext cx="1526408" cy="1291953"/>
          </a:xfrm>
          <a:prstGeom prst="bentConnector2">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25" name="Image 24">
            <a:extLst>
              <a:ext uri="{FF2B5EF4-FFF2-40B4-BE49-F238E27FC236}">
                <a16:creationId xmlns:a16="http://schemas.microsoft.com/office/drawing/2014/main" id="{7064CE75-BF45-4DE0-8988-495FE8C36C30}"/>
              </a:ext>
            </a:extLst>
          </p:cNvPr>
          <p:cNvPicPr>
            <a:picLocks noChangeAspect="1"/>
          </p:cNvPicPr>
          <p:nvPr/>
        </p:nvPicPr>
        <p:blipFill>
          <a:blip r:embed="rId5"/>
          <a:stretch>
            <a:fillRect/>
          </a:stretch>
        </p:blipFill>
        <p:spPr>
          <a:xfrm>
            <a:off x="1967394" y="4380994"/>
            <a:ext cx="3966325" cy="1648960"/>
          </a:xfrm>
          <a:prstGeom prst="rect">
            <a:avLst/>
          </a:prstGeom>
        </p:spPr>
      </p:pic>
      <p:sp>
        <p:nvSpPr>
          <p:cNvPr id="27" name="Rectangle 26">
            <a:extLst>
              <a:ext uri="{FF2B5EF4-FFF2-40B4-BE49-F238E27FC236}">
                <a16:creationId xmlns:a16="http://schemas.microsoft.com/office/drawing/2014/main" id="{1BFE5CEA-F6A4-4FD6-97AB-EEC88F0B65E2}"/>
              </a:ext>
            </a:extLst>
          </p:cNvPr>
          <p:cNvSpPr/>
          <p:nvPr/>
        </p:nvSpPr>
        <p:spPr>
          <a:xfrm>
            <a:off x="3131238" y="3953649"/>
            <a:ext cx="1591398" cy="464871"/>
          </a:xfrm>
          <a:prstGeom prst="rect">
            <a:avLst/>
          </a:prstGeom>
        </p:spPr>
        <p:txBody>
          <a:bodyPr wrap="none">
            <a:spAutoFit/>
          </a:bodyPr>
          <a:lstStyle/>
          <a:p>
            <a:pPr>
              <a:lnSpc>
                <a:spcPct val="150000"/>
              </a:lnSpc>
            </a:pPr>
            <a:r>
              <a:rPr lang="fr-FR" b="1" dirty="0"/>
              <a:t>Format JQuery</a:t>
            </a:r>
          </a:p>
        </p:txBody>
      </p:sp>
      <p:sp>
        <p:nvSpPr>
          <p:cNvPr id="3" name="ZoneTexte 2">
            <a:extLst>
              <a:ext uri="{FF2B5EF4-FFF2-40B4-BE49-F238E27FC236}">
                <a16:creationId xmlns:a16="http://schemas.microsoft.com/office/drawing/2014/main" id="{ED1D6261-B20F-40E7-BF45-42D722385CC6}"/>
              </a:ext>
            </a:extLst>
          </p:cNvPr>
          <p:cNvSpPr txBox="1"/>
          <p:nvPr/>
        </p:nvSpPr>
        <p:spPr>
          <a:xfrm>
            <a:off x="11029950" y="2124098"/>
            <a:ext cx="1553634" cy="369332"/>
          </a:xfrm>
          <a:prstGeom prst="rect">
            <a:avLst/>
          </a:prstGeom>
          <a:noFill/>
        </p:spPr>
        <p:txBody>
          <a:bodyPr wrap="square" rtlCol="0">
            <a:spAutoFit/>
          </a:bodyPr>
          <a:lstStyle/>
          <a:p>
            <a:r>
              <a:rPr lang="fr-FR" b="1" dirty="0">
                <a:highlight>
                  <a:srgbClr val="FFFF00"/>
                </a:highlight>
              </a:rPr>
              <a:t>Coté client</a:t>
            </a:r>
          </a:p>
        </p:txBody>
      </p:sp>
    </p:spTree>
    <p:extLst>
      <p:ext uri="{BB962C8B-B14F-4D97-AF65-F5344CB8AC3E}">
        <p14:creationId xmlns:p14="http://schemas.microsoft.com/office/powerpoint/2010/main" val="5452995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0FA223EB-3C06-4E47-BB14-09D6CA9812C1}"/>
              </a:ext>
            </a:extLst>
          </p:cNvPr>
          <p:cNvSpPr txBox="1"/>
          <p:nvPr/>
        </p:nvSpPr>
        <p:spPr>
          <a:xfrm>
            <a:off x="1781908" y="0"/>
            <a:ext cx="10410092" cy="461665"/>
          </a:xfrm>
          <a:prstGeom prst="rect">
            <a:avLst/>
          </a:prstGeom>
          <a:noFill/>
        </p:spPr>
        <p:txBody>
          <a:bodyPr wrap="square" rtlCol="0">
            <a:spAutoFit/>
          </a:bodyPr>
          <a:lstStyle/>
          <a:p>
            <a:pPr algn="ctr"/>
            <a:r>
              <a:rPr lang="fr-FR" sz="2400" b="1" dirty="0"/>
              <a:t>Rappel : </a:t>
            </a:r>
            <a:r>
              <a:rPr lang="fr-FR" sz="2400" b="1" dirty="0" err="1"/>
              <a:t>CallBack</a:t>
            </a:r>
            <a:endParaRPr lang="fr-FR" sz="2400" b="1" dirty="0"/>
          </a:p>
        </p:txBody>
      </p:sp>
      <p:pic>
        <p:nvPicPr>
          <p:cNvPr id="4" name="Image 3">
            <a:extLst>
              <a:ext uri="{FF2B5EF4-FFF2-40B4-BE49-F238E27FC236}">
                <a16:creationId xmlns:a16="http://schemas.microsoft.com/office/drawing/2014/main" id="{170ECE57-6FCA-4FD0-B517-82C9D0459ABF}"/>
              </a:ext>
            </a:extLst>
          </p:cNvPr>
          <p:cNvPicPr>
            <a:picLocks noChangeAspect="1"/>
          </p:cNvPicPr>
          <p:nvPr/>
        </p:nvPicPr>
        <p:blipFill>
          <a:blip r:embed="rId2"/>
          <a:stretch>
            <a:fillRect/>
          </a:stretch>
        </p:blipFill>
        <p:spPr>
          <a:xfrm>
            <a:off x="1819533" y="547635"/>
            <a:ext cx="4330058" cy="2190969"/>
          </a:xfrm>
          <a:prstGeom prst="rect">
            <a:avLst/>
          </a:prstGeom>
        </p:spPr>
      </p:pic>
      <p:pic>
        <p:nvPicPr>
          <p:cNvPr id="5" name="Image 4">
            <a:extLst>
              <a:ext uri="{FF2B5EF4-FFF2-40B4-BE49-F238E27FC236}">
                <a16:creationId xmlns:a16="http://schemas.microsoft.com/office/drawing/2014/main" id="{756CB2C0-9B6C-412C-972E-685BEFF3329A}"/>
              </a:ext>
            </a:extLst>
          </p:cNvPr>
          <p:cNvPicPr>
            <a:picLocks noChangeAspect="1"/>
          </p:cNvPicPr>
          <p:nvPr/>
        </p:nvPicPr>
        <p:blipFill>
          <a:blip r:embed="rId3"/>
          <a:stretch>
            <a:fillRect/>
          </a:stretch>
        </p:blipFill>
        <p:spPr>
          <a:xfrm>
            <a:off x="6471138" y="2238481"/>
            <a:ext cx="5720862" cy="4619519"/>
          </a:xfrm>
          <a:prstGeom prst="rect">
            <a:avLst/>
          </a:prstGeom>
        </p:spPr>
      </p:pic>
      <p:pic>
        <p:nvPicPr>
          <p:cNvPr id="6" name="Image 5">
            <a:extLst>
              <a:ext uri="{FF2B5EF4-FFF2-40B4-BE49-F238E27FC236}">
                <a16:creationId xmlns:a16="http://schemas.microsoft.com/office/drawing/2014/main" id="{A379086A-9394-4605-B4E2-454EA3AEC02E}"/>
              </a:ext>
            </a:extLst>
          </p:cNvPr>
          <p:cNvPicPr>
            <a:picLocks noChangeAspect="1"/>
          </p:cNvPicPr>
          <p:nvPr/>
        </p:nvPicPr>
        <p:blipFill>
          <a:blip r:embed="rId4"/>
          <a:stretch>
            <a:fillRect/>
          </a:stretch>
        </p:blipFill>
        <p:spPr>
          <a:xfrm>
            <a:off x="1970259" y="4697359"/>
            <a:ext cx="4330058" cy="313156"/>
          </a:xfrm>
          <a:prstGeom prst="rect">
            <a:avLst/>
          </a:prstGeom>
        </p:spPr>
      </p:pic>
      <p:cxnSp>
        <p:nvCxnSpPr>
          <p:cNvPr id="8" name="Connecteur : en angle 7">
            <a:extLst>
              <a:ext uri="{FF2B5EF4-FFF2-40B4-BE49-F238E27FC236}">
                <a16:creationId xmlns:a16="http://schemas.microsoft.com/office/drawing/2014/main" id="{0FBB0545-42A9-4E3D-88E0-B07EA78FFFF8}"/>
              </a:ext>
            </a:extLst>
          </p:cNvPr>
          <p:cNvCxnSpPr>
            <a:stCxn id="4" idx="3"/>
            <a:endCxn id="5" idx="0"/>
          </p:cNvCxnSpPr>
          <p:nvPr/>
        </p:nvCxnSpPr>
        <p:spPr>
          <a:xfrm>
            <a:off x="6149591" y="1643120"/>
            <a:ext cx="3181978" cy="595361"/>
          </a:xfrm>
          <a:prstGeom prst="bentConnector2">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0" name="Connecteur : en angle 9">
            <a:extLst>
              <a:ext uri="{FF2B5EF4-FFF2-40B4-BE49-F238E27FC236}">
                <a16:creationId xmlns:a16="http://schemas.microsoft.com/office/drawing/2014/main" id="{7BC1B209-A3C5-4D3F-B5D5-C55754F38B29}"/>
              </a:ext>
            </a:extLst>
          </p:cNvPr>
          <p:cNvCxnSpPr>
            <a:cxnSpLocks/>
            <a:stCxn id="5" idx="1"/>
            <a:endCxn id="6" idx="0"/>
          </p:cNvCxnSpPr>
          <p:nvPr/>
        </p:nvCxnSpPr>
        <p:spPr>
          <a:xfrm rot="10800000" flipV="1">
            <a:off x="4135288" y="4548241"/>
            <a:ext cx="2335850" cy="149118"/>
          </a:xfrm>
          <a:prstGeom prst="bentConnector2">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9" name="ZoneTexte 8">
            <a:extLst>
              <a:ext uri="{FF2B5EF4-FFF2-40B4-BE49-F238E27FC236}">
                <a16:creationId xmlns:a16="http://schemas.microsoft.com/office/drawing/2014/main" id="{A07291A1-21F6-4575-BBB9-135E6B93E4BE}"/>
              </a:ext>
            </a:extLst>
          </p:cNvPr>
          <p:cNvSpPr txBox="1"/>
          <p:nvPr/>
        </p:nvSpPr>
        <p:spPr>
          <a:xfrm>
            <a:off x="-33867" y="4240609"/>
            <a:ext cx="1270000" cy="707886"/>
          </a:xfrm>
          <a:prstGeom prst="rect">
            <a:avLst/>
          </a:prstGeom>
          <a:noFill/>
        </p:spPr>
        <p:txBody>
          <a:bodyPr wrap="square" rtlCol="0">
            <a:spAutoFit/>
          </a:bodyPr>
          <a:lstStyle/>
          <a:p>
            <a:pPr marL="285750" indent="-285750">
              <a:buClr>
                <a:srgbClr val="C00000"/>
              </a:buClr>
              <a:buFont typeface="Wingdings" panose="05000000000000000000" pitchFamily="2" charset="2"/>
              <a:buChar char="ü"/>
            </a:pPr>
            <a:r>
              <a:rPr lang="fr-FR" sz="4000" dirty="0"/>
              <a:t> </a:t>
            </a:r>
          </a:p>
        </p:txBody>
      </p:sp>
    </p:spTree>
    <p:extLst>
      <p:ext uri="{BB962C8B-B14F-4D97-AF65-F5344CB8AC3E}">
        <p14:creationId xmlns:p14="http://schemas.microsoft.com/office/powerpoint/2010/main" val="2671527202"/>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Conception personnalisé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2_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3450</TotalTime>
  <Words>564</Words>
  <Application>Microsoft Office PowerPoint</Application>
  <PresentationFormat>Grand écran</PresentationFormat>
  <Paragraphs>93</Paragraphs>
  <Slides>15</Slides>
  <Notes>0</Notes>
  <HiddenSlides>0</HiddenSlides>
  <MMClips>0</MMClips>
  <ScaleCrop>false</ScaleCrop>
  <HeadingPairs>
    <vt:vector size="6" baseType="variant">
      <vt:variant>
        <vt:lpstr>Polices utilisées</vt:lpstr>
      </vt:variant>
      <vt:variant>
        <vt:i4>7</vt:i4>
      </vt:variant>
      <vt:variant>
        <vt:lpstr>Thème</vt:lpstr>
      </vt:variant>
      <vt:variant>
        <vt:i4>4</vt:i4>
      </vt:variant>
      <vt:variant>
        <vt:lpstr>Titres des diapositives</vt:lpstr>
      </vt:variant>
      <vt:variant>
        <vt:i4>15</vt:i4>
      </vt:variant>
    </vt:vector>
  </HeadingPairs>
  <TitlesOfParts>
    <vt:vector size="26" baseType="lpstr">
      <vt:lpstr>-apple-system</vt:lpstr>
      <vt:lpstr>Arial</vt:lpstr>
      <vt:lpstr>Calibri</vt:lpstr>
      <vt:lpstr>Calibri Light</vt:lpstr>
      <vt:lpstr>Cambria</vt:lpstr>
      <vt:lpstr>Consolas</vt:lpstr>
      <vt:lpstr>Wingdings</vt:lpstr>
      <vt:lpstr>Thème Office</vt:lpstr>
      <vt:lpstr>1_Thème Office</vt:lpstr>
      <vt:lpstr>Conception personnalisée</vt:lpstr>
      <vt:lpstr>2_Thème Office</vt:lpstr>
      <vt:lpstr>J – 4</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axel kirk</dc:creator>
  <cp:lastModifiedBy>AXEL KIRK</cp:lastModifiedBy>
  <cp:revision>97</cp:revision>
  <dcterms:created xsi:type="dcterms:W3CDTF">2018-11-19T06:46:29Z</dcterms:created>
  <dcterms:modified xsi:type="dcterms:W3CDTF">2019-03-31T18:48:14Z</dcterms:modified>
</cp:coreProperties>
</file>